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61"/>
  </p:notesMasterIdLst>
  <p:sldIdLst>
    <p:sldId id="259" r:id="rId2"/>
    <p:sldId id="270" r:id="rId3"/>
    <p:sldId id="267" r:id="rId4"/>
    <p:sldId id="286" r:id="rId5"/>
    <p:sldId id="284" r:id="rId6"/>
    <p:sldId id="258" r:id="rId7"/>
    <p:sldId id="266" r:id="rId8"/>
    <p:sldId id="260" r:id="rId9"/>
    <p:sldId id="261" r:id="rId10"/>
    <p:sldId id="289" r:id="rId11"/>
    <p:sldId id="272" r:id="rId12"/>
    <p:sldId id="263" r:id="rId13"/>
    <p:sldId id="262" r:id="rId14"/>
    <p:sldId id="298" r:id="rId15"/>
    <p:sldId id="318" r:id="rId16"/>
    <p:sldId id="319" r:id="rId17"/>
    <p:sldId id="320" r:id="rId18"/>
    <p:sldId id="321" r:id="rId19"/>
    <p:sldId id="311" r:id="rId20"/>
    <p:sldId id="310" r:id="rId21"/>
    <p:sldId id="294" r:id="rId22"/>
    <p:sldId id="269" r:id="rId23"/>
    <p:sldId id="276" r:id="rId24"/>
    <p:sldId id="296" r:id="rId25"/>
    <p:sldId id="297" r:id="rId26"/>
    <p:sldId id="295" r:id="rId27"/>
    <p:sldId id="283" r:id="rId28"/>
    <p:sldId id="314" r:id="rId29"/>
    <p:sldId id="315" r:id="rId30"/>
    <p:sldId id="285" r:id="rId31"/>
    <p:sldId id="316" r:id="rId32"/>
    <p:sldId id="317" r:id="rId33"/>
    <p:sldId id="268" r:id="rId34"/>
    <p:sldId id="291" r:id="rId35"/>
    <p:sldId id="265" r:id="rId36"/>
    <p:sldId id="275" r:id="rId37"/>
    <p:sldId id="292" r:id="rId38"/>
    <p:sldId id="306" r:id="rId39"/>
    <p:sldId id="312" r:id="rId40"/>
    <p:sldId id="313" r:id="rId41"/>
    <p:sldId id="293" r:id="rId42"/>
    <p:sldId id="273" r:id="rId43"/>
    <p:sldId id="302" r:id="rId44"/>
    <p:sldId id="305" r:id="rId45"/>
    <p:sldId id="309" r:id="rId46"/>
    <p:sldId id="307" r:id="rId47"/>
    <p:sldId id="299" r:id="rId48"/>
    <p:sldId id="300" r:id="rId49"/>
    <p:sldId id="303" r:id="rId50"/>
    <p:sldId id="304" r:id="rId51"/>
    <p:sldId id="301" r:id="rId52"/>
    <p:sldId id="277" r:id="rId53"/>
    <p:sldId id="308" r:id="rId54"/>
    <p:sldId id="279" r:id="rId55"/>
    <p:sldId id="282" r:id="rId56"/>
    <p:sldId id="280" r:id="rId57"/>
    <p:sldId id="281" r:id="rId58"/>
    <p:sldId id="287" r:id="rId59"/>
    <p:sldId id="28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6952"/>
    <a:srgbClr val="DDA147"/>
    <a:srgbClr val="B54C2D"/>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2" d="100"/>
          <a:sy n="112" d="100"/>
        </p:scale>
        <p:origin x="552" y="96"/>
      </p:cViewPr>
      <p:guideLst/>
    </p:cSldViewPr>
  </p:slideViewPr>
  <p:notesTextViewPr>
    <p:cViewPr>
      <p:scale>
        <a:sx n="1" d="1"/>
        <a:sy n="1" d="1"/>
      </p:scale>
      <p:origin x="0" y="0"/>
    </p:cViewPr>
  </p:notesTextViewPr>
  <p:sorterViewPr>
    <p:cViewPr varScale="1">
      <p:scale>
        <a:sx n="100" d="100"/>
        <a:sy n="100" d="100"/>
      </p:scale>
      <p:origin x="0" y="-1398"/>
    </p:cViewPr>
  </p:sorterViewPr>
  <p:notesViewPr>
    <p:cSldViewPr snapToGrid="0">
      <p:cViewPr varScale="1">
        <p:scale>
          <a:sx n="85" d="100"/>
          <a:sy n="85" d="100"/>
        </p:scale>
        <p:origin x="388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8/2/layout/IconVerticalSolidList" loCatId="icon" qsTypeId="urn:microsoft.com/office/officeart/2005/8/quickstyle/simple1" qsCatId="simple" csTypeId="urn:microsoft.com/office/officeart/2005/8/colors/accent1_1" csCatId="accent1" phldr="1"/>
      <dgm:spPr/>
      <dgm:t>
        <a:bodyPr/>
        <a:lstStyle/>
        <a:p>
          <a:endParaRPr lang="en-US"/>
        </a:p>
      </dgm:t>
    </dgm:pt>
    <dgm:pt modelId="{DC13AB6D-DEA2-4CBB-AC69-1EF1A6AD1512}">
      <dgm:prSet/>
      <dgm:spPr/>
      <dgm:t>
        <a:bodyPr/>
        <a:lstStyle/>
        <a:p>
          <a:pPr>
            <a:lnSpc>
              <a:spcPct val="100000"/>
            </a:lnSpc>
          </a:pPr>
          <a:r>
            <a:rPr lang="en-US" dirty="0"/>
            <a:t>COVID-19 Outcomes</a:t>
          </a:r>
        </a:p>
      </dgm:t>
    </dgm:pt>
    <dgm:pt modelId="{2C752582-D9FF-4E04-A92F-827DB4BB5C48}" type="parTrans" cxnId="{4B888393-351D-4489-90C9-5A68061AB236}">
      <dgm:prSet/>
      <dgm:spPr/>
      <dgm:t>
        <a:bodyPr/>
        <a:lstStyle/>
        <a:p>
          <a:endParaRPr lang="en-US"/>
        </a:p>
      </dgm:t>
    </dgm:pt>
    <dgm:pt modelId="{9C64CC83-643C-4E12-8F97-BC19DC031190}" type="sibTrans" cxnId="{4B888393-351D-4489-90C9-5A68061AB236}">
      <dgm:prSet phldrT="01" phldr="0"/>
      <dgm:spPr/>
      <dgm:t>
        <a:bodyPr/>
        <a:lstStyle/>
        <a:p>
          <a:endParaRPr lang="en-US" dirty="0"/>
        </a:p>
      </dgm:t>
    </dgm:pt>
    <dgm:pt modelId="{53742231-981F-480A-940F-203EC2F7423F}">
      <dgm:prSet/>
      <dgm:spPr/>
      <dgm:t>
        <a:bodyPr/>
        <a:lstStyle/>
        <a:p>
          <a:pPr>
            <a:lnSpc>
              <a:spcPct val="100000"/>
            </a:lnSpc>
          </a:pPr>
          <a:r>
            <a:rPr lang="en-US" dirty="0"/>
            <a:t>Partisanship</a:t>
          </a:r>
        </a:p>
      </dgm: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phldrT="02" phldr="0"/>
      <dgm:spPr/>
      <dgm:t>
        <a:bodyPr/>
        <a:lstStyle/>
        <a:p>
          <a:endParaRPr lang="en-US"/>
        </a:p>
      </dgm:t>
    </dgm:pt>
    <dgm:pt modelId="{9EF41CC5-EF3B-4A6D-8229-3F1333EADFB3}">
      <dgm:prSet/>
      <dgm:spPr/>
      <dgm:t>
        <a:bodyPr/>
        <a:lstStyle/>
        <a:p>
          <a:pPr>
            <a:lnSpc>
              <a:spcPct val="100000"/>
            </a:lnSpc>
          </a:pPr>
          <a:r>
            <a:rPr lang="en-US" dirty="0"/>
            <a:t>Adherence to safety mandates</a:t>
          </a:r>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phldrT="03" phldr="0"/>
      <dgm:spPr/>
      <dgm:t>
        <a:bodyPr/>
        <a:lstStyle/>
        <a:p>
          <a:endParaRPr lang="en-US"/>
        </a:p>
      </dgm:t>
    </dgm:pt>
    <dgm:pt modelId="{F44A88F9-DEEE-48C2-AAE3-9858A8A50AC1}">
      <dgm:prSet/>
      <dgm:spPr/>
      <dgm:t>
        <a:bodyPr/>
        <a:lstStyle/>
        <a:p>
          <a:pPr>
            <a:lnSpc>
              <a:spcPct val="100000"/>
            </a:lnSpc>
          </a:pPr>
          <a:r>
            <a:rPr lang="en-US" dirty="0"/>
            <a:t>Online sentiment</a:t>
          </a:r>
        </a:p>
      </dgm:t>
    </dgm:pt>
    <dgm:pt modelId="{57E3B56F-7555-4005-A66C-2A2CDA263E27}" type="parTrans" cxnId="{3B3513A4-6D77-453B-9A36-92230226A5C1}">
      <dgm:prSet/>
      <dgm:spPr/>
      <dgm:t>
        <a:bodyPr/>
        <a:lstStyle/>
        <a:p>
          <a:endParaRPr lang="en-US"/>
        </a:p>
      </dgm:t>
    </dgm:pt>
    <dgm:pt modelId="{BA203D88-0466-40B0-A71E-0C097A007470}" type="sibTrans" cxnId="{3B3513A4-6D77-453B-9A36-92230226A5C1}">
      <dgm:prSet/>
      <dgm:spPr/>
      <dgm:t>
        <a:bodyPr/>
        <a:lstStyle/>
        <a:p>
          <a:endParaRPr lang="en-US"/>
        </a:p>
      </dgm:t>
    </dgm:pt>
    <dgm:pt modelId="{1A689C86-0BB7-4918-BFB4-9A5BE1EB77AD}" type="pres">
      <dgm:prSet presAssocID="{8AA20905-3954-474B-A606-562BCA026DC1}" presName="root" presStyleCnt="0">
        <dgm:presLayoutVars>
          <dgm:dir/>
          <dgm:resizeHandles val="exact"/>
        </dgm:presLayoutVars>
      </dgm:prSet>
      <dgm:spPr/>
    </dgm:pt>
    <dgm:pt modelId="{7FDA3B27-9D9D-4C8B-A9EF-FCF02B71B5A2}" type="pres">
      <dgm:prSet presAssocID="{53742231-981F-480A-940F-203EC2F7423F}" presName="compNode" presStyleCnt="0"/>
      <dgm:spPr/>
    </dgm:pt>
    <dgm:pt modelId="{9C1A2EF2-5578-4901-B81A-C078ACE5998E}" type="pres">
      <dgm:prSet presAssocID="{53742231-981F-480A-940F-203EC2F7423F}" presName="bgRect" presStyleLbl="bgShp" presStyleIdx="0" presStyleCnt="4"/>
      <dgm:spPr>
        <a:solidFill>
          <a:schemeClr val="accent1">
            <a:lumMod val="50000"/>
          </a:schemeClr>
        </a:solidFill>
      </dgm:spPr>
    </dgm:pt>
    <dgm:pt modelId="{6260F7BD-ADE7-4300-950A-6B93B43B7504}" type="pres">
      <dgm:prSet presAssocID="{53742231-981F-480A-940F-203EC2F7423F}"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lephant with solid fill"/>
        </a:ext>
      </dgm:extLst>
    </dgm:pt>
    <dgm:pt modelId="{4A87C6DB-D416-467F-A4CD-C97A1D7B7C39}" type="pres">
      <dgm:prSet presAssocID="{53742231-981F-480A-940F-203EC2F7423F}" presName="spaceRect" presStyleCnt="0"/>
      <dgm:spPr/>
    </dgm:pt>
    <dgm:pt modelId="{A6EC0AA0-9CA4-41DC-835F-9EA5CC18828F}" type="pres">
      <dgm:prSet presAssocID="{53742231-981F-480A-940F-203EC2F7423F}" presName="parTx" presStyleLbl="revTx" presStyleIdx="0" presStyleCnt="4">
        <dgm:presLayoutVars>
          <dgm:chMax val="0"/>
          <dgm:chPref val="0"/>
        </dgm:presLayoutVars>
      </dgm:prSet>
      <dgm:spPr/>
    </dgm:pt>
    <dgm:pt modelId="{9E24A8FD-E114-4724-B072-5B18E77F59D8}" type="pres">
      <dgm:prSet presAssocID="{EF449C32-A7AE-4099-9E9B-9E2F736A89CE}" presName="sibTrans" presStyleCnt="0"/>
      <dgm:spPr/>
    </dgm:pt>
    <dgm:pt modelId="{0BD08570-4912-4E60-89FB-22427C2EDC26}" type="pres">
      <dgm:prSet presAssocID="{F44A88F9-DEEE-48C2-AAE3-9858A8A50AC1}" presName="compNode" presStyleCnt="0"/>
      <dgm:spPr/>
    </dgm:pt>
    <dgm:pt modelId="{AF1D3505-51DE-4D18-9BE2-F8FC0D56D79F}" type="pres">
      <dgm:prSet presAssocID="{F44A88F9-DEEE-48C2-AAE3-9858A8A50AC1}" presName="bgRect" presStyleLbl="bgShp" presStyleIdx="1" presStyleCnt="4"/>
      <dgm:spPr>
        <a:solidFill>
          <a:schemeClr val="tx2">
            <a:lumMod val="50000"/>
          </a:schemeClr>
        </a:solidFill>
      </dgm:spPr>
    </dgm:pt>
    <dgm:pt modelId="{20468C9E-73BA-49C1-B505-21FBD70C2038}" type="pres">
      <dgm:prSet presAssocID="{F44A88F9-DEEE-48C2-AAE3-9858A8A50AC1}"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ngry face with solid fill with solid fill"/>
        </a:ext>
      </dgm:extLst>
    </dgm:pt>
    <dgm:pt modelId="{00BA2333-991C-44D0-9C39-0DEBDFCC4707}" type="pres">
      <dgm:prSet presAssocID="{F44A88F9-DEEE-48C2-AAE3-9858A8A50AC1}" presName="spaceRect" presStyleCnt="0"/>
      <dgm:spPr/>
    </dgm:pt>
    <dgm:pt modelId="{5E95727D-40E9-4CA9-B98E-91AE4EABA672}" type="pres">
      <dgm:prSet presAssocID="{F44A88F9-DEEE-48C2-AAE3-9858A8A50AC1}" presName="parTx" presStyleLbl="revTx" presStyleIdx="1" presStyleCnt="4">
        <dgm:presLayoutVars>
          <dgm:chMax val="0"/>
          <dgm:chPref val="0"/>
        </dgm:presLayoutVars>
      </dgm:prSet>
      <dgm:spPr/>
    </dgm:pt>
    <dgm:pt modelId="{C0DF4B8B-7B47-491F-9F5F-7980BB35632E}" type="pres">
      <dgm:prSet presAssocID="{BA203D88-0466-40B0-A71E-0C097A007470}" presName="sibTrans" presStyleCnt="0"/>
      <dgm:spPr/>
    </dgm:pt>
    <dgm:pt modelId="{CD559801-6CFA-4175-A086-9D78F1D2E79D}" type="pres">
      <dgm:prSet presAssocID="{9EF41CC5-EF3B-4A6D-8229-3F1333EADFB3}" presName="compNode" presStyleCnt="0"/>
      <dgm:spPr/>
    </dgm:pt>
    <dgm:pt modelId="{FE0C810B-0471-4F4F-90B9-D68449A53C38}" type="pres">
      <dgm:prSet presAssocID="{9EF41CC5-EF3B-4A6D-8229-3F1333EADFB3}" presName="bgRect" presStyleLbl="bgShp" presStyleIdx="2" presStyleCnt="4"/>
      <dgm:spPr>
        <a:solidFill>
          <a:schemeClr val="accent1">
            <a:lumMod val="60000"/>
            <a:lumOff val="40000"/>
          </a:schemeClr>
        </a:solidFill>
      </dgm:spPr>
    </dgm:pt>
    <dgm:pt modelId="{3E6D08C5-8154-4EC2-8927-0E2B467E595A}" type="pres">
      <dgm:prSet presAssocID="{9EF41CC5-EF3B-4A6D-8229-3F1333EADFB3}"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eat Belt with solid fill"/>
        </a:ext>
      </dgm:extLst>
    </dgm:pt>
    <dgm:pt modelId="{74239C4B-C90D-4364-882A-1887BB042B67}" type="pres">
      <dgm:prSet presAssocID="{9EF41CC5-EF3B-4A6D-8229-3F1333EADFB3}" presName="spaceRect" presStyleCnt="0"/>
      <dgm:spPr/>
    </dgm:pt>
    <dgm:pt modelId="{0A05668D-D8A8-4D22-871C-D976989913F0}" type="pres">
      <dgm:prSet presAssocID="{9EF41CC5-EF3B-4A6D-8229-3F1333EADFB3}" presName="parTx" presStyleLbl="revTx" presStyleIdx="2" presStyleCnt="4">
        <dgm:presLayoutVars>
          <dgm:chMax val="0"/>
          <dgm:chPref val="0"/>
        </dgm:presLayoutVars>
      </dgm:prSet>
      <dgm:spPr/>
    </dgm:pt>
    <dgm:pt modelId="{9C7E92F5-B523-4BD2-A64D-74F7D4560A6C}" type="pres">
      <dgm:prSet presAssocID="{98E6DD7C-B953-4119-9F64-9914E467ECBF}" presName="sibTrans" presStyleCnt="0"/>
      <dgm:spPr/>
    </dgm:pt>
    <dgm:pt modelId="{FC5F7990-DF7D-42EB-8FE4-861C9CB643D4}" type="pres">
      <dgm:prSet presAssocID="{DC13AB6D-DEA2-4CBB-AC69-1EF1A6AD1512}" presName="compNode" presStyleCnt="0"/>
      <dgm:spPr/>
    </dgm:pt>
    <dgm:pt modelId="{9CE56417-6B5B-4298-8FD4-59693731DA07}" type="pres">
      <dgm:prSet presAssocID="{DC13AB6D-DEA2-4CBB-AC69-1EF1A6AD1512}" presName="bgRect" presStyleLbl="bgShp" presStyleIdx="3" presStyleCnt="4"/>
      <dgm:spPr>
        <a:solidFill>
          <a:srgbClr val="B66952"/>
        </a:solidFill>
      </dgm:spPr>
    </dgm:pt>
    <dgm:pt modelId="{744C54C3-7933-4357-BF2B-BF8E4F02DAA5}" type="pres">
      <dgm:prSet presAssocID="{DC13AB6D-DEA2-4CBB-AC69-1EF1A6AD1512}" presName="iconRect" presStyleLbl="node1" presStyleIdx="3" presStyleCnt="4">
        <dgm:style>
          <a:lnRef idx="2">
            <a:schemeClr val="accent2"/>
          </a:lnRef>
          <a:fillRef idx="1">
            <a:schemeClr val="lt1"/>
          </a:fillRef>
          <a:effectRef idx="0">
            <a:schemeClr val="accent2"/>
          </a:effectRef>
          <a:fontRef idx="minor">
            <a:schemeClr val="dk1"/>
          </a:fontRef>
        </dgm:style>
      </dgm:prSet>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io-hazard with solid fill"/>
        </a:ext>
      </dgm:extLst>
    </dgm:pt>
    <dgm:pt modelId="{4F947F5A-2533-4680-B4E4-674813A4C63E}" type="pres">
      <dgm:prSet presAssocID="{DC13AB6D-DEA2-4CBB-AC69-1EF1A6AD1512}" presName="spaceRect" presStyleCnt="0"/>
      <dgm:spPr/>
    </dgm:pt>
    <dgm:pt modelId="{5629D685-56AA-44D5-A52B-8C372DFDDC21}" type="pres">
      <dgm:prSet presAssocID="{DC13AB6D-DEA2-4CBB-AC69-1EF1A6AD1512}" presName="parTx" presStyleLbl="revTx" presStyleIdx="3" presStyleCnt="4">
        <dgm:presLayoutVars>
          <dgm:chMax val="0"/>
          <dgm:chPref val="0"/>
        </dgm:presLayoutVars>
      </dgm:prSet>
      <dgm:spPr/>
    </dgm:pt>
  </dgm:ptLst>
  <dgm:cxnLst>
    <dgm:cxn modelId="{7C8A5518-5EE0-4C08-8DBB-07CAD52C4D69}" type="presOf" srcId="{53742231-981F-480A-940F-203EC2F7423F}" destId="{A6EC0AA0-9CA4-41DC-835F-9EA5CC18828F}" srcOrd="0" destOrd="0" presId="urn:microsoft.com/office/officeart/2018/2/layout/IconVerticalSolidList"/>
    <dgm:cxn modelId="{3180DD20-4101-4D98-89BC-5D0684E59C1D}" type="presOf" srcId="{DC13AB6D-DEA2-4CBB-AC69-1EF1A6AD1512}" destId="{5629D685-56AA-44D5-A52B-8C372DFDDC21}" srcOrd="0" destOrd="0" presId="urn:microsoft.com/office/officeart/2018/2/layout/IconVerticalSolidList"/>
    <dgm:cxn modelId="{7BD15E2B-122D-4440-952B-FFE6775A0E86}" type="presOf" srcId="{9EF41CC5-EF3B-4A6D-8229-3F1333EADFB3}" destId="{0A05668D-D8A8-4D22-871C-D976989913F0}" srcOrd="0" destOrd="0" presId="urn:microsoft.com/office/officeart/2018/2/layout/IconVerticalSolidList"/>
    <dgm:cxn modelId="{FB9B495F-F72D-4349-B1AB-4A1650113789}" type="presOf" srcId="{F44A88F9-DEEE-48C2-AAE3-9858A8A50AC1}" destId="{5E95727D-40E9-4CA9-B98E-91AE4EABA672}" srcOrd="0" destOrd="0" presId="urn:microsoft.com/office/officeart/2018/2/layout/IconVerticalSolidList"/>
    <dgm:cxn modelId="{D6E4C44A-4EB9-4C36-A33A-7780327EEFFB}" type="presOf" srcId="{8AA20905-3954-474B-A606-562BCA026DC1}" destId="{1A689C86-0BB7-4918-BFB4-9A5BE1EB77AD}" srcOrd="0" destOrd="0" presId="urn:microsoft.com/office/officeart/2018/2/layout/IconVerticalSolidList"/>
    <dgm:cxn modelId="{4B888393-351D-4489-90C9-5A68061AB236}" srcId="{8AA20905-3954-474B-A606-562BCA026DC1}" destId="{DC13AB6D-DEA2-4CBB-AC69-1EF1A6AD1512}" srcOrd="3" destOrd="0" parTransId="{2C752582-D9FF-4E04-A92F-827DB4BB5C48}" sibTransId="{9C64CC83-643C-4E12-8F97-BC19DC031190}"/>
    <dgm:cxn modelId="{3B3513A4-6D77-453B-9A36-92230226A5C1}" srcId="{8AA20905-3954-474B-A606-562BCA026DC1}" destId="{F44A88F9-DEEE-48C2-AAE3-9858A8A50AC1}" srcOrd="1" destOrd="0" parTransId="{57E3B56F-7555-4005-A66C-2A2CDA263E27}" sibTransId="{BA203D88-0466-40B0-A71E-0C097A007470}"/>
    <dgm:cxn modelId="{E476EEBC-7C9F-4E07-BD58-1044B9769B64}" srcId="{8AA20905-3954-474B-A606-562BCA026DC1}" destId="{9EF41CC5-EF3B-4A6D-8229-3F1333EADFB3}" srcOrd="2" destOrd="0" parTransId="{DAEF1C7D-B0C5-46FA-BED3-8A54E918D3E0}" sibTransId="{98E6DD7C-B953-4119-9F64-9914E467ECBF}"/>
    <dgm:cxn modelId="{F226B1C2-5D99-403A-8240-EAD6BD4D8534}" srcId="{8AA20905-3954-474B-A606-562BCA026DC1}" destId="{53742231-981F-480A-940F-203EC2F7423F}" srcOrd="0" destOrd="0" parTransId="{2FC75195-FBA1-43DE-85DD-40B4B3A2F1F3}" sibTransId="{EF449C32-A7AE-4099-9E9B-9E2F736A89CE}"/>
    <dgm:cxn modelId="{3278EBF3-3905-46AA-8FA7-D48642A66117}" type="presParOf" srcId="{1A689C86-0BB7-4918-BFB4-9A5BE1EB77AD}" destId="{7FDA3B27-9D9D-4C8B-A9EF-FCF02B71B5A2}" srcOrd="0" destOrd="0" presId="urn:microsoft.com/office/officeart/2018/2/layout/IconVerticalSolidList"/>
    <dgm:cxn modelId="{15D814AF-6DA5-417C-9699-68DB18A7AF44}" type="presParOf" srcId="{7FDA3B27-9D9D-4C8B-A9EF-FCF02B71B5A2}" destId="{9C1A2EF2-5578-4901-B81A-C078ACE5998E}" srcOrd="0" destOrd="0" presId="urn:microsoft.com/office/officeart/2018/2/layout/IconVerticalSolidList"/>
    <dgm:cxn modelId="{A198BB08-DF61-496F-881A-39A7CC072974}" type="presParOf" srcId="{7FDA3B27-9D9D-4C8B-A9EF-FCF02B71B5A2}" destId="{6260F7BD-ADE7-4300-950A-6B93B43B7504}" srcOrd="1" destOrd="0" presId="urn:microsoft.com/office/officeart/2018/2/layout/IconVerticalSolidList"/>
    <dgm:cxn modelId="{64694093-A78B-4398-978C-10527F72C96E}" type="presParOf" srcId="{7FDA3B27-9D9D-4C8B-A9EF-FCF02B71B5A2}" destId="{4A87C6DB-D416-467F-A4CD-C97A1D7B7C39}" srcOrd="2" destOrd="0" presId="urn:microsoft.com/office/officeart/2018/2/layout/IconVerticalSolidList"/>
    <dgm:cxn modelId="{EEEA523E-61D9-4F11-9BE2-114A8654F346}" type="presParOf" srcId="{7FDA3B27-9D9D-4C8B-A9EF-FCF02B71B5A2}" destId="{A6EC0AA0-9CA4-41DC-835F-9EA5CC18828F}" srcOrd="3" destOrd="0" presId="urn:microsoft.com/office/officeart/2018/2/layout/IconVerticalSolidList"/>
    <dgm:cxn modelId="{ABDE6826-D336-4CC2-B607-3ECDAA043FC9}" type="presParOf" srcId="{1A689C86-0BB7-4918-BFB4-9A5BE1EB77AD}" destId="{9E24A8FD-E114-4724-B072-5B18E77F59D8}" srcOrd="1" destOrd="0" presId="urn:microsoft.com/office/officeart/2018/2/layout/IconVerticalSolidList"/>
    <dgm:cxn modelId="{C6B4D5B5-5987-441A-A3B8-44988DF016C7}" type="presParOf" srcId="{1A689C86-0BB7-4918-BFB4-9A5BE1EB77AD}" destId="{0BD08570-4912-4E60-89FB-22427C2EDC26}" srcOrd="2" destOrd="0" presId="urn:microsoft.com/office/officeart/2018/2/layout/IconVerticalSolidList"/>
    <dgm:cxn modelId="{F01B3593-B9ED-496B-8F62-3FA1A79307C0}" type="presParOf" srcId="{0BD08570-4912-4E60-89FB-22427C2EDC26}" destId="{AF1D3505-51DE-4D18-9BE2-F8FC0D56D79F}" srcOrd="0" destOrd="0" presId="urn:microsoft.com/office/officeart/2018/2/layout/IconVerticalSolidList"/>
    <dgm:cxn modelId="{437A442B-8E2B-4562-8C66-CC1E0B346E44}" type="presParOf" srcId="{0BD08570-4912-4E60-89FB-22427C2EDC26}" destId="{20468C9E-73BA-49C1-B505-21FBD70C2038}" srcOrd="1" destOrd="0" presId="urn:microsoft.com/office/officeart/2018/2/layout/IconVerticalSolidList"/>
    <dgm:cxn modelId="{5DE33F17-DEA0-4FEE-9A71-4FFEA8E00E1D}" type="presParOf" srcId="{0BD08570-4912-4E60-89FB-22427C2EDC26}" destId="{00BA2333-991C-44D0-9C39-0DEBDFCC4707}" srcOrd="2" destOrd="0" presId="urn:microsoft.com/office/officeart/2018/2/layout/IconVerticalSolidList"/>
    <dgm:cxn modelId="{D7E59B55-C51D-4179-BB9E-A994A26CDB67}" type="presParOf" srcId="{0BD08570-4912-4E60-89FB-22427C2EDC26}" destId="{5E95727D-40E9-4CA9-B98E-91AE4EABA672}" srcOrd="3" destOrd="0" presId="urn:microsoft.com/office/officeart/2018/2/layout/IconVerticalSolidList"/>
    <dgm:cxn modelId="{3F17490B-B8F5-466E-B4D4-8605574B4F17}" type="presParOf" srcId="{1A689C86-0BB7-4918-BFB4-9A5BE1EB77AD}" destId="{C0DF4B8B-7B47-491F-9F5F-7980BB35632E}" srcOrd="3" destOrd="0" presId="urn:microsoft.com/office/officeart/2018/2/layout/IconVerticalSolidList"/>
    <dgm:cxn modelId="{C32AA7C7-1028-410D-B13B-AE74FD4D2269}" type="presParOf" srcId="{1A689C86-0BB7-4918-BFB4-9A5BE1EB77AD}" destId="{CD559801-6CFA-4175-A086-9D78F1D2E79D}" srcOrd="4" destOrd="0" presId="urn:microsoft.com/office/officeart/2018/2/layout/IconVerticalSolidList"/>
    <dgm:cxn modelId="{45808327-9A7D-491D-AAE7-5E7CB6189BB4}" type="presParOf" srcId="{CD559801-6CFA-4175-A086-9D78F1D2E79D}" destId="{FE0C810B-0471-4F4F-90B9-D68449A53C38}" srcOrd="0" destOrd="0" presId="urn:microsoft.com/office/officeart/2018/2/layout/IconVerticalSolidList"/>
    <dgm:cxn modelId="{C3D1D2F4-0811-4642-B1BE-199DC0DA59E2}" type="presParOf" srcId="{CD559801-6CFA-4175-A086-9D78F1D2E79D}" destId="{3E6D08C5-8154-4EC2-8927-0E2B467E595A}" srcOrd="1" destOrd="0" presId="urn:microsoft.com/office/officeart/2018/2/layout/IconVerticalSolidList"/>
    <dgm:cxn modelId="{52E0BF7E-FFF7-4685-91FB-2E244F86E33B}" type="presParOf" srcId="{CD559801-6CFA-4175-A086-9D78F1D2E79D}" destId="{74239C4B-C90D-4364-882A-1887BB042B67}" srcOrd="2" destOrd="0" presId="urn:microsoft.com/office/officeart/2018/2/layout/IconVerticalSolidList"/>
    <dgm:cxn modelId="{3503B47B-E271-410D-A1AF-CAE39CF1821C}" type="presParOf" srcId="{CD559801-6CFA-4175-A086-9D78F1D2E79D}" destId="{0A05668D-D8A8-4D22-871C-D976989913F0}" srcOrd="3" destOrd="0" presId="urn:microsoft.com/office/officeart/2018/2/layout/IconVerticalSolidList"/>
    <dgm:cxn modelId="{EF4930F5-FB74-4E63-9C09-F9A7DB58D187}" type="presParOf" srcId="{1A689C86-0BB7-4918-BFB4-9A5BE1EB77AD}" destId="{9C7E92F5-B523-4BD2-A64D-74F7D4560A6C}" srcOrd="5" destOrd="0" presId="urn:microsoft.com/office/officeart/2018/2/layout/IconVerticalSolidList"/>
    <dgm:cxn modelId="{11A8A8AD-DCF0-4053-9ED6-59C410071857}" type="presParOf" srcId="{1A689C86-0BB7-4918-BFB4-9A5BE1EB77AD}" destId="{FC5F7990-DF7D-42EB-8FE4-861C9CB643D4}" srcOrd="6" destOrd="0" presId="urn:microsoft.com/office/officeart/2018/2/layout/IconVerticalSolidList"/>
    <dgm:cxn modelId="{3C59A151-00C7-47E5-BC5A-5AAF3CB64D71}" type="presParOf" srcId="{FC5F7990-DF7D-42EB-8FE4-861C9CB643D4}" destId="{9CE56417-6B5B-4298-8FD4-59693731DA07}" srcOrd="0" destOrd="0" presId="urn:microsoft.com/office/officeart/2018/2/layout/IconVerticalSolidList"/>
    <dgm:cxn modelId="{ABAFF96C-17E0-46C3-9744-9EB51B1D1935}" type="presParOf" srcId="{FC5F7990-DF7D-42EB-8FE4-861C9CB643D4}" destId="{744C54C3-7933-4357-BF2B-BF8E4F02DAA5}" srcOrd="1" destOrd="0" presId="urn:microsoft.com/office/officeart/2018/2/layout/IconVerticalSolidList"/>
    <dgm:cxn modelId="{3A4ACCB8-E423-42F7-A252-BDE6924A2503}" type="presParOf" srcId="{FC5F7990-DF7D-42EB-8FE4-861C9CB643D4}" destId="{4F947F5A-2533-4680-B4E4-674813A4C63E}" srcOrd="2" destOrd="0" presId="urn:microsoft.com/office/officeart/2018/2/layout/IconVerticalSolidList"/>
    <dgm:cxn modelId="{1E21A2E1-FC70-4488-A6DB-3D69A2C0B15A}" type="presParOf" srcId="{FC5F7990-DF7D-42EB-8FE4-861C9CB643D4}" destId="{5629D685-56AA-44D5-A52B-8C372DFDDC2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DDB875C8-6C3B-405F-83F8-099555A70B74}" type="doc">
      <dgm:prSet loTypeId="urn:microsoft.com/office/officeart/2005/8/layout/process2" loCatId="process" qsTypeId="urn:microsoft.com/office/officeart/2005/8/quickstyle/simple1" qsCatId="simple" csTypeId="urn:microsoft.com/office/officeart/2005/8/colors/accent1_1" csCatId="accent1" phldr="1"/>
      <dgm:spPr/>
      <dgm:t>
        <a:bodyPr/>
        <a:lstStyle/>
        <a:p>
          <a:endParaRPr lang="en-US"/>
        </a:p>
      </dgm:t>
    </dgm:pt>
    <dgm:pt modelId="{4F9D4199-F9AB-45CB-98E7-8B59A07E735D}">
      <dgm:prSet/>
      <dgm:spPr>
        <a:solidFill>
          <a:schemeClr val="accent1"/>
        </a:solidFill>
      </dgm:spPr>
      <dgm:t>
        <a:bodyPr/>
        <a:lstStyle/>
        <a:p>
          <a:r>
            <a:rPr lang="en-US" dirty="0">
              <a:latin typeface="Arial" panose="020B0604020202020204" pitchFamily="34" charset="0"/>
              <a:cs typeface="Arial" panose="020B0604020202020204" pitchFamily="34" charset="0"/>
            </a:rPr>
            <a:t>COVID Outcomes</a:t>
          </a:r>
        </a:p>
      </dgm:t>
    </dgm:pt>
    <dgm:pt modelId="{4289868F-C3EC-4E78-B3E3-87CEAA87A334}" type="parTrans" cxnId="{7D96896E-ABB9-4797-8D91-383717EE5123}">
      <dgm:prSet/>
      <dgm:spPr/>
      <dgm:t>
        <a:bodyPr/>
        <a:lstStyle/>
        <a:p>
          <a:endParaRPr lang="en-US"/>
        </a:p>
      </dgm:t>
    </dgm:pt>
    <dgm:pt modelId="{17F50B00-721E-4942-BCFC-B483DFA0C75A}" type="sibTrans" cxnId="{7D96896E-ABB9-4797-8D91-383717EE5123}">
      <dgm:prSet/>
      <dgm:spPr/>
      <dgm:t>
        <a:bodyPr/>
        <a:lstStyle/>
        <a:p>
          <a:endParaRPr lang="en-US"/>
        </a:p>
      </dgm:t>
    </dgm:pt>
    <dgm:pt modelId="{DF744B47-C22B-4733-B770-FED432453621}">
      <dgm:prSet/>
      <dgm:spPr/>
      <dgm:t>
        <a:bodyPr/>
        <a:lstStyle/>
        <a:p>
          <a:r>
            <a:rPr lang="en-US" strike="noStrike">
              <a:latin typeface="Arial" panose="020B0604020202020204" pitchFamily="34" charset="0"/>
              <a:cs typeface="Arial" panose="020B0604020202020204" pitchFamily="34" charset="0"/>
            </a:rPr>
            <a:t>Masking Start Date</a:t>
          </a:r>
          <a:endParaRPr lang="en-US" strike="noStrike" dirty="0">
            <a:latin typeface="Arial" panose="020B0604020202020204" pitchFamily="34" charset="0"/>
            <a:cs typeface="Arial" panose="020B0604020202020204" pitchFamily="34" charset="0"/>
          </a:endParaRPr>
        </a:p>
      </dgm:t>
    </dgm:pt>
    <dgm:pt modelId="{A648137C-1C66-4CFD-AF1F-F3BF872D78BC}" type="parTrans" cxnId="{2BE38C28-9DA8-4815-A8A6-A32F5B0FC4D0}">
      <dgm:prSet/>
      <dgm:spPr/>
      <dgm:t>
        <a:bodyPr/>
        <a:lstStyle/>
        <a:p>
          <a:endParaRPr lang="en-US"/>
        </a:p>
      </dgm:t>
    </dgm:pt>
    <dgm:pt modelId="{7137301B-A16F-4628-A435-D47DDEDF5C7D}" type="sibTrans" cxnId="{2BE38C28-9DA8-4815-A8A6-A32F5B0FC4D0}">
      <dgm:prSet/>
      <dgm:spPr/>
      <dgm:t>
        <a:bodyPr/>
        <a:lstStyle/>
        <a:p>
          <a:endParaRPr lang="en-US"/>
        </a:p>
      </dgm:t>
    </dgm:pt>
    <dgm:pt modelId="{B9A4EFCC-8F4B-43D8-9F4B-61DF268B559C}">
      <dgm:prSet/>
      <dgm:spPr/>
      <dgm:t>
        <a:bodyPr/>
        <a:lstStyle/>
        <a:p>
          <a:r>
            <a:rPr lang="en-US">
              <a:latin typeface="Arial" panose="020B0604020202020204" pitchFamily="34" charset="0"/>
              <a:cs typeface="Arial" panose="020B0604020202020204" pitchFamily="34" charset="0"/>
            </a:rPr>
            <a:t>Distancing at Home</a:t>
          </a:r>
          <a:endParaRPr lang="en-US" dirty="0">
            <a:latin typeface="Arial" panose="020B0604020202020204" pitchFamily="34" charset="0"/>
            <a:cs typeface="Arial" panose="020B0604020202020204" pitchFamily="34" charset="0"/>
          </a:endParaRPr>
        </a:p>
      </dgm:t>
    </dgm:pt>
    <dgm:pt modelId="{168D9D5A-CCDB-4DE7-855C-6EFF711E06D2}" type="parTrans" cxnId="{D553039D-AFAF-4884-A670-A5BAE3714DE0}">
      <dgm:prSet/>
      <dgm:spPr/>
      <dgm:t>
        <a:bodyPr/>
        <a:lstStyle/>
        <a:p>
          <a:endParaRPr lang="en-US"/>
        </a:p>
      </dgm:t>
    </dgm:pt>
    <dgm:pt modelId="{CA35A4AF-C9A0-48EC-BA53-F345BB1386D6}" type="sibTrans" cxnId="{D553039D-AFAF-4884-A670-A5BAE3714DE0}">
      <dgm:prSet/>
      <dgm:spPr/>
      <dgm:t>
        <a:bodyPr/>
        <a:lstStyle/>
        <a:p>
          <a:endParaRPr lang="en-US"/>
        </a:p>
      </dgm:t>
    </dgm:pt>
    <dgm:pt modelId="{9272CBB4-AD64-4F4A-9252-51E0CAF03ED9}">
      <dgm:prSet/>
      <dgm:spPr>
        <a:solidFill>
          <a:schemeClr val="accent1"/>
        </a:solidFill>
      </dgm:spPr>
      <dgm:t>
        <a:bodyPr/>
        <a:lstStyle/>
        <a:p>
          <a:r>
            <a:rPr lang="en-US" dirty="0">
              <a:latin typeface="Arial" panose="020B0604020202020204" pitchFamily="34" charset="0"/>
              <a:cs typeface="Arial" panose="020B0604020202020204" pitchFamily="34" charset="0"/>
            </a:rPr>
            <a:t>Online Sentiment</a:t>
          </a:r>
        </a:p>
      </dgm:t>
    </dgm:pt>
    <dgm:pt modelId="{7F9B48D5-3776-41CA-B704-3ABC79E04BD1}" type="parTrans" cxnId="{A75CDD40-9FB4-47C6-AF49-ACFF2908CDE1}">
      <dgm:prSet/>
      <dgm:spPr/>
      <dgm:t>
        <a:bodyPr/>
        <a:lstStyle/>
        <a:p>
          <a:endParaRPr lang="en-US"/>
        </a:p>
      </dgm:t>
    </dgm:pt>
    <dgm:pt modelId="{A3B32B65-5E9F-45C5-B282-9B7243960536}" type="sibTrans" cxnId="{A75CDD40-9FB4-47C6-AF49-ACFF2908CDE1}">
      <dgm:prSet/>
      <dgm:spPr/>
      <dgm:t>
        <a:bodyPr/>
        <a:lstStyle/>
        <a:p>
          <a:endParaRPr lang="en-US"/>
        </a:p>
      </dgm:t>
    </dgm:pt>
    <dgm:pt modelId="{1549340C-8649-489E-B602-4799A4217DA8}">
      <dgm:prSet/>
      <dgm:spPr/>
      <dgm:t>
        <a:bodyPr/>
        <a:lstStyle/>
        <a:p>
          <a:r>
            <a:rPr lang="en-US" b="0" dirty="0">
              <a:latin typeface="Arial" panose="020B0604020202020204" pitchFamily="34" charset="0"/>
              <a:cs typeface="Arial" panose="020B0604020202020204" pitchFamily="34" charset="0"/>
            </a:rPr>
            <a:t>Partisanship</a:t>
          </a:r>
        </a:p>
      </dgm:t>
    </dgm:pt>
    <dgm:pt modelId="{9ACE1B1E-908B-4547-9287-BD51863E64AC}" type="parTrans" cxnId="{C1B8076F-BE0C-45A0-83E0-5F1D57A1D86F}">
      <dgm:prSet/>
      <dgm:spPr/>
      <dgm:t>
        <a:bodyPr/>
        <a:lstStyle/>
        <a:p>
          <a:endParaRPr lang="en-US"/>
        </a:p>
      </dgm:t>
    </dgm:pt>
    <dgm:pt modelId="{2D464584-BF14-4FC2-A10D-B4204F132639}" type="sibTrans" cxnId="{C1B8076F-BE0C-45A0-83E0-5F1D57A1D86F}">
      <dgm:prSet/>
      <dgm:spPr/>
      <dgm:t>
        <a:bodyPr/>
        <a:lstStyle/>
        <a:p>
          <a:endParaRPr lang="en-US"/>
        </a:p>
      </dgm:t>
    </dgm:pt>
    <dgm:pt modelId="{B666C264-2D22-4519-A78A-1E0F5AF0C693}" type="pres">
      <dgm:prSet presAssocID="{DDB875C8-6C3B-405F-83F8-099555A70B74}" presName="linearFlow" presStyleCnt="0">
        <dgm:presLayoutVars>
          <dgm:resizeHandles val="exact"/>
        </dgm:presLayoutVars>
      </dgm:prSet>
      <dgm:spPr/>
    </dgm:pt>
    <dgm:pt modelId="{15DC4AD8-4335-4416-B3B5-9ABC22B21522}" type="pres">
      <dgm:prSet presAssocID="{1549340C-8649-489E-B602-4799A4217DA8}" presName="node" presStyleLbl="node1" presStyleIdx="0" presStyleCnt="5">
        <dgm:presLayoutVars>
          <dgm:bulletEnabled val="1"/>
        </dgm:presLayoutVars>
      </dgm:prSet>
      <dgm:spPr/>
    </dgm:pt>
    <dgm:pt modelId="{51D714E5-8D4A-4A8C-B686-99FF29A24678}" type="pres">
      <dgm:prSet presAssocID="{2D464584-BF14-4FC2-A10D-B4204F132639}" presName="sibTrans" presStyleLbl="sibTrans2D1" presStyleIdx="0" presStyleCnt="4"/>
      <dgm:spPr/>
    </dgm:pt>
    <dgm:pt modelId="{FC04848A-40BB-43C3-9F6F-257B3A48E7C2}" type="pres">
      <dgm:prSet presAssocID="{2D464584-BF14-4FC2-A10D-B4204F132639}" presName="connectorText" presStyleLbl="sibTrans2D1" presStyleIdx="0" presStyleCnt="4"/>
      <dgm:spPr/>
    </dgm:pt>
    <dgm:pt modelId="{F2D35ACA-9C61-44EE-8C80-A10FE2EBF5B9}" type="pres">
      <dgm:prSet presAssocID="{DF744B47-C22B-4733-B770-FED432453621}" presName="node" presStyleLbl="node1" presStyleIdx="1" presStyleCnt="5">
        <dgm:presLayoutVars>
          <dgm:bulletEnabled val="1"/>
        </dgm:presLayoutVars>
      </dgm:prSet>
      <dgm:spPr/>
    </dgm:pt>
    <dgm:pt modelId="{71C64881-1249-417E-B37A-903F86281FDB}" type="pres">
      <dgm:prSet presAssocID="{7137301B-A16F-4628-A435-D47DDEDF5C7D}" presName="sibTrans" presStyleLbl="sibTrans2D1" presStyleIdx="1" presStyleCnt="4"/>
      <dgm:spPr/>
    </dgm:pt>
    <dgm:pt modelId="{7E037924-054A-45ED-A066-B9FE69BE163E}" type="pres">
      <dgm:prSet presAssocID="{7137301B-A16F-4628-A435-D47DDEDF5C7D}" presName="connectorText" presStyleLbl="sibTrans2D1" presStyleIdx="1" presStyleCnt="4"/>
      <dgm:spPr/>
    </dgm:pt>
    <dgm:pt modelId="{7E5D7AF0-BEC7-4061-92F6-EBC5FDBAEEED}" type="pres">
      <dgm:prSet presAssocID="{B9A4EFCC-8F4B-43D8-9F4B-61DF268B559C}" presName="node" presStyleLbl="node1" presStyleIdx="2" presStyleCnt="5">
        <dgm:presLayoutVars>
          <dgm:bulletEnabled val="1"/>
        </dgm:presLayoutVars>
      </dgm:prSet>
      <dgm:spPr/>
    </dgm:pt>
    <dgm:pt modelId="{48DF5598-EF1C-48FA-9534-6717DE60525D}" type="pres">
      <dgm:prSet presAssocID="{CA35A4AF-C9A0-48EC-BA53-F345BB1386D6}" presName="sibTrans" presStyleLbl="sibTrans2D1" presStyleIdx="2" presStyleCnt="4"/>
      <dgm:spPr/>
    </dgm:pt>
    <dgm:pt modelId="{2DB22910-D914-45DD-B4CC-F87C34C55F20}" type="pres">
      <dgm:prSet presAssocID="{CA35A4AF-C9A0-48EC-BA53-F345BB1386D6}" presName="connectorText" presStyleLbl="sibTrans2D1" presStyleIdx="2" presStyleCnt="4"/>
      <dgm:spPr/>
    </dgm:pt>
    <dgm:pt modelId="{BAE31848-2EEB-444F-B325-84C23891B72B}" type="pres">
      <dgm:prSet presAssocID="{9272CBB4-AD64-4F4A-9252-51E0CAF03ED9}" presName="node" presStyleLbl="node1" presStyleIdx="3" presStyleCnt="5">
        <dgm:presLayoutVars>
          <dgm:bulletEnabled val="1"/>
        </dgm:presLayoutVars>
      </dgm:prSet>
      <dgm:spPr/>
    </dgm:pt>
    <dgm:pt modelId="{FDC20158-9B60-4645-9B94-C1E5EFA1937D}" type="pres">
      <dgm:prSet presAssocID="{A3B32B65-5E9F-45C5-B282-9B7243960536}" presName="sibTrans" presStyleLbl="sibTrans2D1" presStyleIdx="3" presStyleCnt="4"/>
      <dgm:spPr/>
    </dgm:pt>
    <dgm:pt modelId="{24EDAE90-3444-427A-93D8-7D2BEB721544}" type="pres">
      <dgm:prSet presAssocID="{A3B32B65-5E9F-45C5-B282-9B7243960536}" presName="connectorText" presStyleLbl="sibTrans2D1" presStyleIdx="3" presStyleCnt="4"/>
      <dgm:spPr/>
    </dgm:pt>
    <dgm:pt modelId="{2B84D1E3-B29C-4F45-8487-417E3E3ED0C0}" type="pres">
      <dgm:prSet presAssocID="{4F9D4199-F9AB-45CB-98E7-8B59A07E735D}" presName="node" presStyleLbl="node1" presStyleIdx="4" presStyleCnt="5">
        <dgm:presLayoutVars>
          <dgm:bulletEnabled val="1"/>
        </dgm:presLayoutVars>
      </dgm:prSet>
      <dgm:spPr/>
    </dgm:pt>
  </dgm:ptLst>
  <dgm:cxnLst>
    <dgm:cxn modelId="{9CB12800-D3C5-4F40-A5D3-87BB1AD1ED07}" type="presOf" srcId="{A3B32B65-5E9F-45C5-B282-9B7243960536}" destId="{24EDAE90-3444-427A-93D8-7D2BEB721544}" srcOrd="1" destOrd="0" presId="urn:microsoft.com/office/officeart/2005/8/layout/process2"/>
    <dgm:cxn modelId="{24F5071A-C606-4866-A83D-C5B0D0C898A4}" type="presOf" srcId="{CA35A4AF-C9A0-48EC-BA53-F345BB1386D6}" destId="{48DF5598-EF1C-48FA-9534-6717DE60525D}" srcOrd="0" destOrd="0" presId="urn:microsoft.com/office/officeart/2005/8/layout/process2"/>
    <dgm:cxn modelId="{2BE38C28-9DA8-4815-A8A6-A32F5B0FC4D0}" srcId="{DDB875C8-6C3B-405F-83F8-099555A70B74}" destId="{DF744B47-C22B-4733-B770-FED432453621}" srcOrd="1" destOrd="0" parTransId="{A648137C-1C66-4CFD-AF1F-F3BF872D78BC}" sibTransId="{7137301B-A16F-4628-A435-D47DDEDF5C7D}"/>
    <dgm:cxn modelId="{08D23032-F8AC-41F7-A413-8885F0166815}" type="presOf" srcId="{9272CBB4-AD64-4F4A-9252-51E0CAF03ED9}" destId="{BAE31848-2EEB-444F-B325-84C23891B72B}" srcOrd="0" destOrd="0" presId="urn:microsoft.com/office/officeart/2005/8/layout/process2"/>
    <dgm:cxn modelId="{930FEA3C-0D3C-4FE4-A7FB-A45C4044DDFE}" type="presOf" srcId="{DDB875C8-6C3B-405F-83F8-099555A70B74}" destId="{B666C264-2D22-4519-A78A-1E0F5AF0C693}" srcOrd="0" destOrd="0" presId="urn:microsoft.com/office/officeart/2005/8/layout/process2"/>
    <dgm:cxn modelId="{15D9863E-CB56-4E76-A68C-6634349AB576}" type="presOf" srcId="{7137301B-A16F-4628-A435-D47DDEDF5C7D}" destId="{71C64881-1249-417E-B37A-903F86281FDB}" srcOrd="0" destOrd="0" presId="urn:microsoft.com/office/officeart/2005/8/layout/process2"/>
    <dgm:cxn modelId="{A75CDD40-9FB4-47C6-AF49-ACFF2908CDE1}" srcId="{DDB875C8-6C3B-405F-83F8-099555A70B74}" destId="{9272CBB4-AD64-4F4A-9252-51E0CAF03ED9}" srcOrd="3" destOrd="0" parTransId="{7F9B48D5-3776-41CA-B704-3ABC79E04BD1}" sibTransId="{A3B32B65-5E9F-45C5-B282-9B7243960536}"/>
    <dgm:cxn modelId="{0E948A65-9887-4B01-A902-DF4EE24A9601}" type="presOf" srcId="{DF744B47-C22B-4733-B770-FED432453621}" destId="{F2D35ACA-9C61-44EE-8C80-A10FE2EBF5B9}" srcOrd="0" destOrd="0" presId="urn:microsoft.com/office/officeart/2005/8/layout/process2"/>
    <dgm:cxn modelId="{7D96896E-ABB9-4797-8D91-383717EE5123}" srcId="{DDB875C8-6C3B-405F-83F8-099555A70B74}" destId="{4F9D4199-F9AB-45CB-98E7-8B59A07E735D}" srcOrd="4" destOrd="0" parTransId="{4289868F-C3EC-4E78-B3E3-87CEAA87A334}" sibTransId="{17F50B00-721E-4942-BCFC-B483DFA0C75A}"/>
    <dgm:cxn modelId="{C1B8076F-BE0C-45A0-83E0-5F1D57A1D86F}" srcId="{DDB875C8-6C3B-405F-83F8-099555A70B74}" destId="{1549340C-8649-489E-B602-4799A4217DA8}" srcOrd="0" destOrd="0" parTransId="{9ACE1B1E-908B-4547-9287-BD51863E64AC}" sibTransId="{2D464584-BF14-4FC2-A10D-B4204F132639}"/>
    <dgm:cxn modelId="{D1109D75-5C5F-4970-8D42-739E6F378E57}" type="presOf" srcId="{2D464584-BF14-4FC2-A10D-B4204F132639}" destId="{FC04848A-40BB-43C3-9F6F-257B3A48E7C2}" srcOrd="1" destOrd="0" presId="urn:microsoft.com/office/officeart/2005/8/layout/process2"/>
    <dgm:cxn modelId="{BD7B425A-E70C-4D2A-936F-8D4E0878E6C5}" type="presOf" srcId="{2D464584-BF14-4FC2-A10D-B4204F132639}" destId="{51D714E5-8D4A-4A8C-B686-99FF29A24678}" srcOrd="0" destOrd="0" presId="urn:microsoft.com/office/officeart/2005/8/layout/process2"/>
    <dgm:cxn modelId="{F19A977F-4C52-4928-9240-3BF224F13385}" type="presOf" srcId="{4F9D4199-F9AB-45CB-98E7-8B59A07E735D}" destId="{2B84D1E3-B29C-4F45-8487-417E3E3ED0C0}" srcOrd="0" destOrd="0" presId="urn:microsoft.com/office/officeart/2005/8/layout/process2"/>
    <dgm:cxn modelId="{D553039D-AFAF-4884-A670-A5BAE3714DE0}" srcId="{DDB875C8-6C3B-405F-83F8-099555A70B74}" destId="{B9A4EFCC-8F4B-43D8-9F4B-61DF268B559C}" srcOrd="2" destOrd="0" parTransId="{168D9D5A-CCDB-4DE7-855C-6EFF711E06D2}" sibTransId="{CA35A4AF-C9A0-48EC-BA53-F345BB1386D6}"/>
    <dgm:cxn modelId="{D92ED6A8-12C7-4E96-AC51-C50BCC7ADE06}" type="presOf" srcId="{CA35A4AF-C9A0-48EC-BA53-F345BB1386D6}" destId="{2DB22910-D914-45DD-B4CC-F87C34C55F20}" srcOrd="1" destOrd="0" presId="urn:microsoft.com/office/officeart/2005/8/layout/process2"/>
    <dgm:cxn modelId="{E4A955B9-9E40-4450-B717-2B870265E6AD}" type="presOf" srcId="{7137301B-A16F-4628-A435-D47DDEDF5C7D}" destId="{7E037924-054A-45ED-A066-B9FE69BE163E}" srcOrd="1" destOrd="0" presId="urn:microsoft.com/office/officeart/2005/8/layout/process2"/>
    <dgm:cxn modelId="{903C2DD9-C1B1-4D6E-810D-FA77AECE1406}" type="presOf" srcId="{B9A4EFCC-8F4B-43D8-9F4B-61DF268B559C}" destId="{7E5D7AF0-BEC7-4061-92F6-EBC5FDBAEEED}" srcOrd="0" destOrd="0" presId="urn:microsoft.com/office/officeart/2005/8/layout/process2"/>
    <dgm:cxn modelId="{A7B2F8E2-29CD-4088-8ABF-B2BCACB6030F}" type="presOf" srcId="{A3B32B65-5E9F-45C5-B282-9B7243960536}" destId="{FDC20158-9B60-4645-9B94-C1E5EFA1937D}" srcOrd="0" destOrd="0" presId="urn:microsoft.com/office/officeart/2005/8/layout/process2"/>
    <dgm:cxn modelId="{8E9A88F1-3143-48DC-90C2-316B14B754F9}" type="presOf" srcId="{1549340C-8649-489E-B602-4799A4217DA8}" destId="{15DC4AD8-4335-4416-B3B5-9ABC22B21522}" srcOrd="0" destOrd="0" presId="urn:microsoft.com/office/officeart/2005/8/layout/process2"/>
    <dgm:cxn modelId="{BD659C40-953A-4286-B35F-3755C1BB60F9}" type="presParOf" srcId="{B666C264-2D22-4519-A78A-1E0F5AF0C693}" destId="{15DC4AD8-4335-4416-B3B5-9ABC22B21522}" srcOrd="0" destOrd="0" presId="urn:microsoft.com/office/officeart/2005/8/layout/process2"/>
    <dgm:cxn modelId="{40D7586B-E255-46AE-AF6E-B54F64FCEE16}" type="presParOf" srcId="{B666C264-2D22-4519-A78A-1E0F5AF0C693}" destId="{51D714E5-8D4A-4A8C-B686-99FF29A24678}" srcOrd="1" destOrd="0" presId="urn:microsoft.com/office/officeart/2005/8/layout/process2"/>
    <dgm:cxn modelId="{10761905-BC0E-43B3-BDCC-2B1B7FCB73C6}" type="presParOf" srcId="{51D714E5-8D4A-4A8C-B686-99FF29A24678}" destId="{FC04848A-40BB-43C3-9F6F-257B3A48E7C2}" srcOrd="0" destOrd="0" presId="urn:microsoft.com/office/officeart/2005/8/layout/process2"/>
    <dgm:cxn modelId="{D69F2B99-A0C5-4EE2-A97C-3F1F29304906}" type="presParOf" srcId="{B666C264-2D22-4519-A78A-1E0F5AF0C693}" destId="{F2D35ACA-9C61-44EE-8C80-A10FE2EBF5B9}" srcOrd="2" destOrd="0" presId="urn:microsoft.com/office/officeart/2005/8/layout/process2"/>
    <dgm:cxn modelId="{AD123865-2BD6-49D0-BF2D-E5B2D795C446}" type="presParOf" srcId="{B666C264-2D22-4519-A78A-1E0F5AF0C693}" destId="{71C64881-1249-417E-B37A-903F86281FDB}" srcOrd="3" destOrd="0" presId="urn:microsoft.com/office/officeart/2005/8/layout/process2"/>
    <dgm:cxn modelId="{47DA2DE4-313D-42C2-8039-C09139385A54}" type="presParOf" srcId="{71C64881-1249-417E-B37A-903F86281FDB}" destId="{7E037924-054A-45ED-A066-B9FE69BE163E}" srcOrd="0" destOrd="0" presId="urn:microsoft.com/office/officeart/2005/8/layout/process2"/>
    <dgm:cxn modelId="{48AF0162-FC4A-4499-A7A1-B0B9D67B80E9}" type="presParOf" srcId="{B666C264-2D22-4519-A78A-1E0F5AF0C693}" destId="{7E5D7AF0-BEC7-4061-92F6-EBC5FDBAEEED}" srcOrd="4" destOrd="0" presId="urn:microsoft.com/office/officeart/2005/8/layout/process2"/>
    <dgm:cxn modelId="{29BA6C05-5B06-40B2-9A95-E67FD3D850C6}" type="presParOf" srcId="{B666C264-2D22-4519-A78A-1E0F5AF0C693}" destId="{48DF5598-EF1C-48FA-9534-6717DE60525D}" srcOrd="5" destOrd="0" presId="urn:microsoft.com/office/officeart/2005/8/layout/process2"/>
    <dgm:cxn modelId="{3174FBF0-72B0-492B-A324-B038CA5871E5}" type="presParOf" srcId="{48DF5598-EF1C-48FA-9534-6717DE60525D}" destId="{2DB22910-D914-45DD-B4CC-F87C34C55F20}" srcOrd="0" destOrd="0" presId="urn:microsoft.com/office/officeart/2005/8/layout/process2"/>
    <dgm:cxn modelId="{6889F190-03F5-4CFB-9A25-65C133903263}" type="presParOf" srcId="{B666C264-2D22-4519-A78A-1E0F5AF0C693}" destId="{BAE31848-2EEB-444F-B325-84C23891B72B}" srcOrd="6" destOrd="0" presId="urn:microsoft.com/office/officeart/2005/8/layout/process2"/>
    <dgm:cxn modelId="{57B1563F-03AF-4C80-8F58-3C32A7CC7466}" type="presParOf" srcId="{B666C264-2D22-4519-A78A-1E0F5AF0C693}" destId="{FDC20158-9B60-4645-9B94-C1E5EFA1937D}" srcOrd="7" destOrd="0" presId="urn:microsoft.com/office/officeart/2005/8/layout/process2"/>
    <dgm:cxn modelId="{8BB56007-095A-46C6-917E-F84419D6154E}" type="presParOf" srcId="{FDC20158-9B60-4645-9B94-C1E5EFA1937D}" destId="{24EDAE90-3444-427A-93D8-7D2BEB721544}" srcOrd="0" destOrd="0" presId="urn:microsoft.com/office/officeart/2005/8/layout/process2"/>
    <dgm:cxn modelId="{61B5DB85-8EA7-430F-9A6C-268DAE63BBE8}" type="presParOf" srcId="{B666C264-2D22-4519-A78A-1E0F5AF0C693}" destId="{2B84D1E3-B29C-4F45-8487-417E3E3ED0C0}"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DB875C8-6C3B-405F-83F8-099555A70B74}" type="doc">
      <dgm:prSet loTypeId="urn:microsoft.com/office/officeart/2005/8/layout/process2" loCatId="process" qsTypeId="urn:microsoft.com/office/officeart/2005/8/quickstyle/simple1" qsCatId="simple" csTypeId="urn:microsoft.com/office/officeart/2005/8/colors/accent1_1" csCatId="accent1" phldr="1"/>
      <dgm:spPr/>
      <dgm:t>
        <a:bodyPr/>
        <a:lstStyle/>
        <a:p>
          <a:endParaRPr lang="en-US"/>
        </a:p>
      </dgm:t>
    </dgm:pt>
    <dgm:pt modelId="{4F9D4199-F9AB-45CB-98E7-8B59A07E735D}">
      <dgm:prSet/>
      <dgm:spPr>
        <a:solidFill>
          <a:schemeClr val="accent1"/>
        </a:solidFill>
      </dgm:spPr>
      <dgm:t>
        <a:bodyPr/>
        <a:lstStyle/>
        <a:p>
          <a:r>
            <a:rPr lang="en-US" dirty="0">
              <a:latin typeface="Arial" panose="020B0604020202020204" pitchFamily="34" charset="0"/>
              <a:cs typeface="Arial" panose="020B0604020202020204" pitchFamily="34" charset="0"/>
            </a:rPr>
            <a:t>COVID Outcomes</a:t>
          </a:r>
        </a:p>
      </dgm:t>
    </dgm:pt>
    <dgm:pt modelId="{4289868F-C3EC-4E78-B3E3-87CEAA87A334}" type="parTrans" cxnId="{7D96896E-ABB9-4797-8D91-383717EE5123}">
      <dgm:prSet/>
      <dgm:spPr/>
      <dgm:t>
        <a:bodyPr/>
        <a:lstStyle/>
        <a:p>
          <a:endParaRPr lang="en-US"/>
        </a:p>
      </dgm:t>
    </dgm:pt>
    <dgm:pt modelId="{17F50B00-721E-4942-BCFC-B483DFA0C75A}" type="sibTrans" cxnId="{7D96896E-ABB9-4797-8D91-383717EE5123}">
      <dgm:prSet/>
      <dgm:spPr/>
      <dgm:t>
        <a:bodyPr/>
        <a:lstStyle/>
        <a:p>
          <a:endParaRPr lang="en-US"/>
        </a:p>
      </dgm:t>
    </dgm:pt>
    <dgm:pt modelId="{DF744B47-C22B-4733-B770-FED432453621}">
      <dgm:prSet/>
      <dgm:spPr/>
      <dgm:t>
        <a:bodyPr/>
        <a:lstStyle/>
        <a:p>
          <a:r>
            <a:rPr lang="en-US" strike="noStrike">
              <a:latin typeface="Arial" panose="020B0604020202020204" pitchFamily="34" charset="0"/>
              <a:cs typeface="Arial" panose="020B0604020202020204" pitchFamily="34" charset="0"/>
            </a:rPr>
            <a:t>Masking Start Date</a:t>
          </a:r>
          <a:endParaRPr lang="en-US" strike="noStrike" dirty="0">
            <a:latin typeface="Arial" panose="020B0604020202020204" pitchFamily="34" charset="0"/>
            <a:cs typeface="Arial" panose="020B0604020202020204" pitchFamily="34" charset="0"/>
          </a:endParaRPr>
        </a:p>
      </dgm:t>
    </dgm:pt>
    <dgm:pt modelId="{A648137C-1C66-4CFD-AF1F-F3BF872D78BC}" type="parTrans" cxnId="{2BE38C28-9DA8-4815-A8A6-A32F5B0FC4D0}">
      <dgm:prSet/>
      <dgm:spPr/>
      <dgm:t>
        <a:bodyPr/>
        <a:lstStyle/>
        <a:p>
          <a:endParaRPr lang="en-US"/>
        </a:p>
      </dgm:t>
    </dgm:pt>
    <dgm:pt modelId="{7137301B-A16F-4628-A435-D47DDEDF5C7D}" type="sibTrans" cxnId="{2BE38C28-9DA8-4815-A8A6-A32F5B0FC4D0}">
      <dgm:prSet/>
      <dgm:spPr/>
      <dgm:t>
        <a:bodyPr/>
        <a:lstStyle/>
        <a:p>
          <a:endParaRPr lang="en-US"/>
        </a:p>
      </dgm:t>
    </dgm:pt>
    <dgm:pt modelId="{B9A4EFCC-8F4B-43D8-9F4B-61DF268B559C}">
      <dgm:prSet/>
      <dgm:spPr>
        <a:solidFill>
          <a:schemeClr val="tx1"/>
        </a:solidFill>
      </dgm:spPr>
      <dgm:t>
        <a:bodyPr/>
        <a:lstStyle/>
        <a:p>
          <a:r>
            <a:rPr lang="en-US" dirty="0">
              <a:latin typeface="Arial" panose="020B0604020202020204" pitchFamily="34" charset="0"/>
              <a:cs typeface="Arial" panose="020B0604020202020204" pitchFamily="34" charset="0"/>
            </a:rPr>
            <a:t>Distancing at Home</a:t>
          </a:r>
        </a:p>
      </dgm:t>
    </dgm:pt>
    <dgm:pt modelId="{168D9D5A-CCDB-4DE7-855C-6EFF711E06D2}" type="parTrans" cxnId="{D553039D-AFAF-4884-A670-A5BAE3714DE0}">
      <dgm:prSet/>
      <dgm:spPr/>
      <dgm:t>
        <a:bodyPr/>
        <a:lstStyle/>
        <a:p>
          <a:endParaRPr lang="en-US"/>
        </a:p>
      </dgm:t>
    </dgm:pt>
    <dgm:pt modelId="{CA35A4AF-C9A0-48EC-BA53-F345BB1386D6}" type="sibTrans" cxnId="{D553039D-AFAF-4884-A670-A5BAE3714DE0}">
      <dgm:prSet/>
      <dgm:spPr/>
      <dgm:t>
        <a:bodyPr/>
        <a:lstStyle/>
        <a:p>
          <a:endParaRPr lang="en-US"/>
        </a:p>
      </dgm:t>
    </dgm:pt>
    <dgm:pt modelId="{9272CBB4-AD64-4F4A-9252-51E0CAF03ED9}">
      <dgm:prSet/>
      <dgm:spPr>
        <a:solidFill>
          <a:schemeClr val="accent1"/>
        </a:solidFill>
      </dgm:spPr>
      <dgm:t>
        <a:bodyPr/>
        <a:lstStyle/>
        <a:p>
          <a:r>
            <a:rPr lang="en-US" dirty="0">
              <a:latin typeface="Arial" panose="020B0604020202020204" pitchFamily="34" charset="0"/>
              <a:cs typeface="Arial" panose="020B0604020202020204" pitchFamily="34" charset="0"/>
            </a:rPr>
            <a:t>Online Sentiment</a:t>
          </a:r>
        </a:p>
      </dgm:t>
    </dgm:pt>
    <dgm:pt modelId="{7F9B48D5-3776-41CA-B704-3ABC79E04BD1}" type="parTrans" cxnId="{A75CDD40-9FB4-47C6-AF49-ACFF2908CDE1}">
      <dgm:prSet/>
      <dgm:spPr/>
      <dgm:t>
        <a:bodyPr/>
        <a:lstStyle/>
        <a:p>
          <a:endParaRPr lang="en-US"/>
        </a:p>
      </dgm:t>
    </dgm:pt>
    <dgm:pt modelId="{A3B32B65-5E9F-45C5-B282-9B7243960536}" type="sibTrans" cxnId="{A75CDD40-9FB4-47C6-AF49-ACFF2908CDE1}">
      <dgm:prSet/>
      <dgm:spPr/>
      <dgm:t>
        <a:bodyPr/>
        <a:lstStyle/>
        <a:p>
          <a:endParaRPr lang="en-US"/>
        </a:p>
      </dgm:t>
    </dgm:pt>
    <dgm:pt modelId="{1549340C-8649-489E-B602-4799A4217DA8}">
      <dgm:prSet/>
      <dgm:spPr/>
      <dgm:t>
        <a:bodyPr/>
        <a:lstStyle/>
        <a:p>
          <a:r>
            <a:rPr lang="en-US" b="0" dirty="0">
              <a:latin typeface="Arial" panose="020B0604020202020204" pitchFamily="34" charset="0"/>
              <a:cs typeface="Arial" panose="020B0604020202020204" pitchFamily="34" charset="0"/>
            </a:rPr>
            <a:t>Partisanship</a:t>
          </a:r>
        </a:p>
      </dgm:t>
    </dgm:pt>
    <dgm:pt modelId="{9ACE1B1E-908B-4547-9287-BD51863E64AC}" type="parTrans" cxnId="{C1B8076F-BE0C-45A0-83E0-5F1D57A1D86F}">
      <dgm:prSet/>
      <dgm:spPr/>
      <dgm:t>
        <a:bodyPr/>
        <a:lstStyle/>
        <a:p>
          <a:endParaRPr lang="en-US"/>
        </a:p>
      </dgm:t>
    </dgm:pt>
    <dgm:pt modelId="{2D464584-BF14-4FC2-A10D-B4204F132639}" type="sibTrans" cxnId="{C1B8076F-BE0C-45A0-83E0-5F1D57A1D86F}">
      <dgm:prSet/>
      <dgm:spPr/>
      <dgm:t>
        <a:bodyPr/>
        <a:lstStyle/>
        <a:p>
          <a:endParaRPr lang="en-US"/>
        </a:p>
      </dgm:t>
    </dgm:pt>
    <dgm:pt modelId="{B666C264-2D22-4519-A78A-1E0F5AF0C693}" type="pres">
      <dgm:prSet presAssocID="{DDB875C8-6C3B-405F-83F8-099555A70B74}" presName="linearFlow" presStyleCnt="0">
        <dgm:presLayoutVars>
          <dgm:resizeHandles val="exact"/>
        </dgm:presLayoutVars>
      </dgm:prSet>
      <dgm:spPr/>
    </dgm:pt>
    <dgm:pt modelId="{15DC4AD8-4335-4416-B3B5-9ABC22B21522}" type="pres">
      <dgm:prSet presAssocID="{1549340C-8649-489E-B602-4799A4217DA8}" presName="node" presStyleLbl="node1" presStyleIdx="0" presStyleCnt="5">
        <dgm:presLayoutVars>
          <dgm:bulletEnabled val="1"/>
        </dgm:presLayoutVars>
      </dgm:prSet>
      <dgm:spPr/>
    </dgm:pt>
    <dgm:pt modelId="{51D714E5-8D4A-4A8C-B686-99FF29A24678}" type="pres">
      <dgm:prSet presAssocID="{2D464584-BF14-4FC2-A10D-B4204F132639}" presName="sibTrans" presStyleLbl="sibTrans2D1" presStyleIdx="0" presStyleCnt="4"/>
      <dgm:spPr/>
    </dgm:pt>
    <dgm:pt modelId="{FC04848A-40BB-43C3-9F6F-257B3A48E7C2}" type="pres">
      <dgm:prSet presAssocID="{2D464584-BF14-4FC2-A10D-B4204F132639}" presName="connectorText" presStyleLbl="sibTrans2D1" presStyleIdx="0" presStyleCnt="4"/>
      <dgm:spPr/>
    </dgm:pt>
    <dgm:pt modelId="{F2D35ACA-9C61-44EE-8C80-A10FE2EBF5B9}" type="pres">
      <dgm:prSet presAssocID="{DF744B47-C22B-4733-B770-FED432453621}" presName="node" presStyleLbl="node1" presStyleIdx="1" presStyleCnt="5">
        <dgm:presLayoutVars>
          <dgm:bulletEnabled val="1"/>
        </dgm:presLayoutVars>
      </dgm:prSet>
      <dgm:spPr/>
    </dgm:pt>
    <dgm:pt modelId="{71C64881-1249-417E-B37A-903F86281FDB}" type="pres">
      <dgm:prSet presAssocID="{7137301B-A16F-4628-A435-D47DDEDF5C7D}" presName="sibTrans" presStyleLbl="sibTrans2D1" presStyleIdx="1" presStyleCnt="4"/>
      <dgm:spPr/>
    </dgm:pt>
    <dgm:pt modelId="{7E037924-054A-45ED-A066-B9FE69BE163E}" type="pres">
      <dgm:prSet presAssocID="{7137301B-A16F-4628-A435-D47DDEDF5C7D}" presName="connectorText" presStyleLbl="sibTrans2D1" presStyleIdx="1" presStyleCnt="4"/>
      <dgm:spPr/>
    </dgm:pt>
    <dgm:pt modelId="{7E5D7AF0-BEC7-4061-92F6-EBC5FDBAEEED}" type="pres">
      <dgm:prSet presAssocID="{B9A4EFCC-8F4B-43D8-9F4B-61DF268B559C}" presName="node" presStyleLbl="node1" presStyleIdx="2" presStyleCnt="5">
        <dgm:presLayoutVars>
          <dgm:bulletEnabled val="1"/>
        </dgm:presLayoutVars>
      </dgm:prSet>
      <dgm:spPr/>
    </dgm:pt>
    <dgm:pt modelId="{48DF5598-EF1C-48FA-9534-6717DE60525D}" type="pres">
      <dgm:prSet presAssocID="{CA35A4AF-C9A0-48EC-BA53-F345BB1386D6}" presName="sibTrans" presStyleLbl="sibTrans2D1" presStyleIdx="2" presStyleCnt="4"/>
      <dgm:spPr/>
    </dgm:pt>
    <dgm:pt modelId="{2DB22910-D914-45DD-B4CC-F87C34C55F20}" type="pres">
      <dgm:prSet presAssocID="{CA35A4AF-C9A0-48EC-BA53-F345BB1386D6}" presName="connectorText" presStyleLbl="sibTrans2D1" presStyleIdx="2" presStyleCnt="4"/>
      <dgm:spPr/>
    </dgm:pt>
    <dgm:pt modelId="{BAE31848-2EEB-444F-B325-84C23891B72B}" type="pres">
      <dgm:prSet presAssocID="{9272CBB4-AD64-4F4A-9252-51E0CAF03ED9}" presName="node" presStyleLbl="node1" presStyleIdx="3" presStyleCnt="5">
        <dgm:presLayoutVars>
          <dgm:bulletEnabled val="1"/>
        </dgm:presLayoutVars>
      </dgm:prSet>
      <dgm:spPr/>
    </dgm:pt>
    <dgm:pt modelId="{FDC20158-9B60-4645-9B94-C1E5EFA1937D}" type="pres">
      <dgm:prSet presAssocID="{A3B32B65-5E9F-45C5-B282-9B7243960536}" presName="sibTrans" presStyleLbl="sibTrans2D1" presStyleIdx="3" presStyleCnt="4"/>
      <dgm:spPr/>
    </dgm:pt>
    <dgm:pt modelId="{24EDAE90-3444-427A-93D8-7D2BEB721544}" type="pres">
      <dgm:prSet presAssocID="{A3B32B65-5E9F-45C5-B282-9B7243960536}" presName="connectorText" presStyleLbl="sibTrans2D1" presStyleIdx="3" presStyleCnt="4"/>
      <dgm:spPr/>
    </dgm:pt>
    <dgm:pt modelId="{2B84D1E3-B29C-4F45-8487-417E3E3ED0C0}" type="pres">
      <dgm:prSet presAssocID="{4F9D4199-F9AB-45CB-98E7-8B59A07E735D}" presName="node" presStyleLbl="node1" presStyleIdx="4" presStyleCnt="5">
        <dgm:presLayoutVars>
          <dgm:bulletEnabled val="1"/>
        </dgm:presLayoutVars>
      </dgm:prSet>
      <dgm:spPr/>
    </dgm:pt>
  </dgm:ptLst>
  <dgm:cxnLst>
    <dgm:cxn modelId="{9CB12800-D3C5-4F40-A5D3-87BB1AD1ED07}" type="presOf" srcId="{A3B32B65-5E9F-45C5-B282-9B7243960536}" destId="{24EDAE90-3444-427A-93D8-7D2BEB721544}" srcOrd="1" destOrd="0" presId="urn:microsoft.com/office/officeart/2005/8/layout/process2"/>
    <dgm:cxn modelId="{24F5071A-C606-4866-A83D-C5B0D0C898A4}" type="presOf" srcId="{CA35A4AF-C9A0-48EC-BA53-F345BB1386D6}" destId="{48DF5598-EF1C-48FA-9534-6717DE60525D}" srcOrd="0" destOrd="0" presId="urn:microsoft.com/office/officeart/2005/8/layout/process2"/>
    <dgm:cxn modelId="{2BE38C28-9DA8-4815-A8A6-A32F5B0FC4D0}" srcId="{DDB875C8-6C3B-405F-83F8-099555A70B74}" destId="{DF744B47-C22B-4733-B770-FED432453621}" srcOrd="1" destOrd="0" parTransId="{A648137C-1C66-4CFD-AF1F-F3BF872D78BC}" sibTransId="{7137301B-A16F-4628-A435-D47DDEDF5C7D}"/>
    <dgm:cxn modelId="{08D23032-F8AC-41F7-A413-8885F0166815}" type="presOf" srcId="{9272CBB4-AD64-4F4A-9252-51E0CAF03ED9}" destId="{BAE31848-2EEB-444F-B325-84C23891B72B}" srcOrd="0" destOrd="0" presId="urn:microsoft.com/office/officeart/2005/8/layout/process2"/>
    <dgm:cxn modelId="{930FEA3C-0D3C-4FE4-A7FB-A45C4044DDFE}" type="presOf" srcId="{DDB875C8-6C3B-405F-83F8-099555A70B74}" destId="{B666C264-2D22-4519-A78A-1E0F5AF0C693}" srcOrd="0" destOrd="0" presId="urn:microsoft.com/office/officeart/2005/8/layout/process2"/>
    <dgm:cxn modelId="{15D9863E-CB56-4E76-A68C-6634349AB576}" type="presOf" srcId="{7137301B-A16F-4628-A435-D47DDEDF5C7D}" destId="{71C64881-1249-417E-B37A-903F86281FDB}" srcOrd="0" destOrd="0" presId="urn:microsoft.com/office/officeart/2005/8/layout/process2"/>
    <dgm:cxn modelId="{A75CDD40-9FB4-47C6-AF49-ACFF2908CDE1}" srcId="{DDB875C8-6C3B-405F-83F8-099555A70B74}" destId="{9272CBB4-AD64-4F4A-9252-51E0CAF03ED9}" srcOrd="3" destOrd="0" parTransId="{7F9B48D5-3776-41CA-B704-3ABC79E04BD1}" sibTransId="{A3B32B65-5E9F-45C5-B282-9B7243960536}"/>
    <dgm:cxn modelId="{0E948A65-9887-4B01-A902-DF4EE24A9601}" type="presOf" srcId="{DF744B47-C22B-4733-B770-FED432453621}" destId="{F2D35ACA-9C61-44EE-8C80-A10FE2EBF5B9}" srcOrd="0" destOrd="0" presId="urn:microsoft.com/office/officeart/2005/8/layout/process2"/>
    <dgm:cxn modelId="{7D96896E-ABB9-4797-8D91-383717EE5123}" srcId="{DDB875C8-6C3B-405F-83F8-099555A70B74}" destId="{4F9D4199-F9AB-45CB-98E7-8B59A07E735D}" srcOrd="4" destOrd="0" parTransId="{4289868F-C3EC-4E78-B3E3-87CEAA87A334}" sibTransId="{17F50B00-721E-4942-BCFC-B483DFA0C75A}"/>
    <dgm:cxn modelId="{C1B8076F-BE0C-45A0-83E0-5F1D57A1D86F}" srcId="{DDB875C8-6C3B-405F-83F8-099555A70B74}" destId="{1549340C-8649-489E-B602-4799A4217DA8}" srcOrd="0" destOrd="0" parTransId="{9ACE1B1E-908B-4547-9287-BD51863E64AC}" sibTransId="{2D464584-BF14-4FC2-A10D-B4204F132639}"/>
    <dgm:cxn modelId="{D1109D75-5C5F-4970-8D42-739E6F378E57}" type="presOf" srcId="{2D464584-BF14-4FC2-A10D-B4204F132639}" destId="{FC04848A-40BB-43C3-9F6F-257B3A48E7C2}" srcOrd="1" destOrd="0" presId="urn:microsoft.com/office/officeart/2005/8/layout/process2"/>
    <dgm:cxn modelId="{BD7B425A-E70C-4D2A-936F-8D4E0878E6C5}" type="presOf" srcId="{2D464584-BF14-4FC2-A10D-B4204F132639}" destId="{51D714E5-8D4A-4A8C-B686-99FF29A24678}" srcOrd="0" destOrd="0" presId="urn:microsoft.com/office/officeart/2005/8/layout/process2"/>
    <dgm:cxn modelId="{F19A977F-4C52-4928-9240-3BF224F13385}" type="presOf" srcId="{4F9D4199-F9AB-45CB-98E7-8B59A07E735D}" destId="{2B84D1E3-B29C-4F45-8487-417E3E3ED0C0}" srcOrd="0" destOrd="0" presId="urn:microsoft.com/office/officeart/2005/8/layout/process2"/>
    <dgm:cxn modelId="{D553039D-AFAF-4884-A670-A5BAE3714DE0}" srcId="{DDB875C8-6C3B-405F-83F8-099555A70B74}" destId="{B9A4EFCC-8F4B-43D8-9F4B-61DF268B559C}" srcOrd="2" destOrd="0" parTransId="{168D9D5A-CCDB-4DE7-855C-6EFF711E06D2}" sibTransId="{CA35A4AF-C9A0-48EC-BA53-F345BB1386D6}"/>
    <dgm:cxn modelId="{D92ED6A8-12C7-4E96-AC51-C50BCC7ADE06}" type="presOf" srcId="{CA35A4AF-C9A0-48EC-BA53-F345BB1386D6}" destId="{2DB22910-D914-45DD-B4CC-F87C34C55F20}" srcOrd="1" destOrd="0" presId="urn:microsoft.com/office/officeart/2005/8/layout/process2"/>
    <dgm:cxn modelId="{E4A955B9-9E40-4450-B717-2B870265E6AD}" type="presOf" srcId="{7137301B-A16F-4628-A435-D47DDEDF5C7D}" destId="{7E037924-054A-45ED-A066-B9FE69BE163E}" srcOrd="1" destOrd="0" presId="urn:microsoft.com/office/officeart/2005/8/layout/process2"/>
    <dgm:cxn modelId="{903C2DD9-C1B1-4D6E-810D-FA77AECE1406}" type="presOf" srcId="{B9A4EFCC-8F4B-43D8-9F4B-61DF268B559C}" destId="{7E5D7AF0-BEC7-4061-92F6-EBC5FDBAEEED}" srcOrd="0" destOrd="0" presId="urn:microsoft.com/office/officeart/2005/8/layout/process2"/>
    <dgm:cxn modelId="{A7B2F8E2-29CD-4088-8ABF-B2BCACB6030F}" type="presOf" srcId="{A3B32B65-5E9F-45C5-B282-9B7243960536}" destId="{FDC20158-9B60-4645-9B94-C1E5EFA1937D}" srcOrd="0" destOrd="0" presId="urn:microsoft.com/office/officeart/2005/8/layout/process2"/>
    <dgm:cxn modelId="{8E9A88F1-3143-48DC-90C2-316B14B754F9}" type="presOf" srcId="{1549340C-8649-489E-B602-4799A4217DA8}" destId="{15DC4AD8-4335-4416-B3B5-9ABC22B21522}" srcOrd="0" destOrd="0" presId="urn:microsoft.com/office/officeart/2005/8/layout/process2"/>
    <dgm:cxn modelId="{BD659C40-953A-4286-B35F-3755C1BB60F9}" type="presParOf" srcId="{B666C264-2D22-4519-A78A-1E0F5AF0C693}" destId="{15DC4AD8-4335-4416-B3B5-9ABC22B21522}" srcOrd="0" destOrd="0" presId="urn:microsoft.com/office/officeart/2005/8/layout/process2"/>
    <dgm:cxn modelId="{40D7586B-E255-46AE-AF6E-B54F64FCEE16}" type="presParOf" srcId="{B666C264-2D22-4519-A78A-1E0F5AF0C693}" destId="{51D714E5-8D4A-4A8C-B686-99FF29A24678}" srcOrd="1" destOrd="0" presId="urn:microsoft.com/office/officeart/2005/8/layout/process2"/>
    <dgm:cxn modelId="{10761905-BC0E-43B3-BDCC-2B1B7FCB73C6}" type="presParOf" srcId="{51D714E5-8D4A-4A8C-B686-99FF29A24678}" destId="{FC04848A-40BB-43C3-9F6F-257B3A48E7C2}" srcOrd="0" destOrd="0" presId="urn:microsoft.com/office/officeart/2005/8/layout/process2"/>
    <dgm:cxn modelId="{D69F2B99-A0C5-4EE2-A97C-3F1F29304906}" type="presParOf" srcId="{B666C264-2D22-4519-A78A-1E0F5AF0C693}" destId="{F2D35ACA-9C61-44EE-8C80-A10FE2EBF5B9}" srcOrd="2" destOrd="0" presId="urn:microsoft.com/office/officeart/2005/8/layout/process2"/>
    <dgm:cxn modelId="{AD123865-2BD6-49D0-BF2D-E5B2D795C446}" type="presParOf" srcId="{B666C264-2D22-4519-A78A-1E0F5AF0C693}" destId="{71C64881-1249-417E-B37A-903F86281FDB}" srcOrd="3" destOrd="0" presId="urn:microsoft.com/office/officeart/2005/8/layout/process2"/>
    <dgm:cxn modelId="{47DA2DE4-313D-42C2-8039-C09139385A54}" type="presParOf" srcId="{71C64881-1249-417E-B37A-903F86281FDB}" destId="{7E037924-054A-45ED-A066-B9FE69BE163E}" srcOrd="0" destOrd="0" presId="urn:microsoft.com/office/officeart/2005/8/layout/process2"/>
    <dgm:cxn modelId="{48AF0162-FC4A-4499-A7A1-B0B9D67B80E9}" type="presParOf" srcId="{B666C264-2D22-4519-A78A-1E0F5AF0C693}" destId="{7E5D7AF0-BEC7-4061-92F6-EBC5FDBAEEED}" srcOrd="4" destOrd="0" presId="urn:microsoft.com/office/officeart/2005/8/layout/process2"/>
    <dgm:cxn modelId="{29BA6C05-5B06-40B2-9A95-E67FD3D850C6}" type="presParOf" srcId="{B666C264-2D22-4519-A78A-1E0F5AF0C693}" destId="{48DF5598-EF1C-48FA-9534-6717DE60525D}" srcOrd="5" destOrd="0" presId="urn:microsoft.com/office/officeart/2005/8/layout/process2"/>
    <dgm:cxn modelId="{3174FBF0-72B0-492B-A324-B038CA5871E5}" type="presParOf" srcId="{48DF5598-EF1C-48FA-9534-6717DE60525D}" destId="{2DB22910-D914-45DD-B4CC-F87C34C55F20}" srcOrd="0" destOrd="0" presId="urn:microsoft.com/office/officeart/2005/8/layout/process2"/>
    <dgm:cxn modelId="{6889F190-03F5-4CFB-9A25-65C133903263}" type="presParOf" srcId="{B666C264-2D22-4519-A78A-1E0F5AF0C693}" destId="{BAE31848-2EEB-444F-B325-84C23891B72B}" srcOrd="6" destOrd="0" presId="urn:microsoft.com/office/officeart/2005/8/layout/process2"/>
    <dgm:cxn modelId="{57B1563F-03AF-4C80-8F58-3C32A7CC7466}" type="presParOf" srcId="{B666C264-2D22-4519-A78A-1E0F5AF0C693}" destId="{FDC20158-9B60-4645-9B94-C1E5EFA1937D}" srcOrd="7" destOrd="0" presId="urn:microsoft.com/office/officeart/2005/8/layout/process2"/>
    <dgm:cxn modelId="{8BB56007-095A-46C6-917E-F84419D6154E}" type="presParOf" srcId="{FDC20158-9B60-4645-9B94-C1E5EFA1937D}" destId="{24EDAE90-3444-427A-93D8-7D2BEB721544}" srcOrd="0" destOrd="0" presId="urn:microsoft.com/office/officeart/2005/8/layout/process2"/>
    <dgm:cxn modelId="{61B5DB85-8EA7-430F-9A6C-268DAE63BBE8}" type="presParOf" srcId="{B666C264-2D22-4519-A78A-1E0F5AF0C693}" destId="{2B84D1E3-B29C-4F45-8487-417E3E3ED0C0}"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B875C8-6C3B-405F-83F8-099555A70B74}" type="doc">
      <dgm:prSet loTypeId="urn:microsoft.com/office/officeart/2005/8/layout/process2" loCatId="process" qsTypeId="urn:microsoft.com/office/officeart/2005/8/quickstyle/simple1" qsCatId="simple" csTypeId="urn:microsoft.com/office/officeart/2005/8/colors/accent1_1" csCatId="accent1" phldr="1"/>
      <dgm:spPr/>
      <dgm:t>
        <a:bodyPr/>
        <a:lstStyle/>
        <a:p>
          <a:endParaRPr lang="en-US"/>
        </a:p>
      </dgm:t>
    </dgm:pt>
    <dgm:pt modelId="{4F9D4199-F9AB-45CB-98E7-8B59A07E735D}">
      <dgm:prSet/>
      <dgm:spPr>
        <a:solidFill>
          <a:schemeClr val="accent1"/>
        </a:solidFill>
      </dgm:spPr>
      <dgm:t>
        <a:bodyPr/>
        <a:lstStyle/>
        <a:p>
          <a:r>
            <a:rPr lang="en-US" dirty="0">
              <a:latin typeface="Arial" panose="020B0604020202020204" pitchFamily="34" charset="0"/>
              <a:cs typeface="Arial" panose="020B0604020202020204" pitchFamily="34" charset="0"/>
            </a:rPr>
            <a:t>COVID Outcomes</a:t>
          </a:r>
        </a:p>
      </dgm:t>
    </dgm:pt>
    <dgm:pt modelId="{4289868F-C3EC-4E78-B3E3-87CEAA87A334}" type="parTrans" cxnId="{7D96896E-ABB9-4797-8D91-383717EE5123}">
      <dgm:prSet/>
      <dgm:spPr/>
      <dgm:t>
        <a:bodyPr/>
        <a:lstStyle/>
        <a:p>
          <a:endParaRPr lang="en-US"/>
        </a:p>
      </dgm:t>
    </dgm:pt>
    <dgm:pt modelId="{17F50B00-721E-4942-BCFC-B483DFA0C75A}" type="sibTrans" cxnId="{7D96896E-ABB9-4797-8D91-383717EE5123}">
      <dgm:prSet/>
      <dgm:spPr/>
      <dgm:t>
        <a:bodyPr/>
        <a:lstStyle/>
        <a:p>
          <a:endParaRPr lang="en-US"/>
        </a:p>
      </dgm:t>
    </dgm:pt>
    <dgm:pt modelId="{DF744B47-C22B-4733-B770-FED432453621}">
      <dgm:prSet/>
      <dgm:spPr/>
      <dgm:t>
        <a:bodyPr/>
        <a:lstStyle/>
        <a:p>
          <a:r>
            <a:rPr lang="en-US" strike="noStrike">
              <a:latin typeface="Arial" panose="020B0604020202020204" pitchFamily="34" charset="0"/>
              <a:cs typeface="Arial" panose="020B0604020202020204" pitchFamily="34" charset="0"/>
            </a:rPr>
            <a:t>Masking Start Date</a:t>
          </a:r>
          <a:endParaRPr lang="en-US" strike="noStrike" dirty="0">
            <a:latin typeface="Arial" panose="020B0604020202020204" pitchFamily="34" charset="0"/>
            <a:cs typeface="Arial" panose="020B0604020202020204" pitchFamily="34" charset="0"/>
          </a:endParaRPr>
        </a:p>
      </dgm:t>
    </dgm:pt>
    <dgm:pt modelId="{A648137C-1C66-4CFD-AF1F-F3BF872D78BC}" type="parTrans" cxnId="{2BE38C28-9DA8-4815-A8A6-A32F5B0FC4D0}">
      <dgm:prSet/>
      <dgm:spPr/>
      <dgm:t>
        <a:bodyPr/>
        <a:lstStyle/>
        <a:p>
          <a:endParaRPr lang="en-US"/>
        </a:p>
      </dgm:t>
    </dgm:pt>
    <dgm:pt modelId="{7137301B-A16F-4628-A435-D47DDEDF5C7D}" type="sibTrans" cxnId="{2BE38C28-9DA8-4815-A8A6-A32F5B0FC4D0}">
      <dgm:prSet/>
      <dgm:spPr/>
      <dgm:t>
        <a:bodyPr/>
        <a:lstStyle/>
        <a:p>
          <a:endParaRPr lang="en-US"/>
        </a:p>
      </dgm:t>
    </dgm:pt>
    <dgm:pt modelId="{B9A4EFCC-8F4B-43D8-9F4B-61DF268B559C}">
      <dgm:prSet/>
      <dgm:spPr/>
      <dgm:t>
        <a:bodyPr/>
        <a:lstStyle/>
        <a:p>
          <a:r>
            <a:rPr lang="en-US">
              <a:latin typeface="Arial" panose="020B0604020202020204" pitchFamily="34" charset="0"/>
              <a:cs typeface="Arial" panose="020B0604020202020204" pitchFamily="34" charset="0"/>
            </a:rPr>
            <a:t>Distancing at Home</a:t>
          </a:r>
          <a:endParaRPr lang="en-US" dirty="0">
            <a:latin typeface="Arial" panose="020B0604020202020204" pitchFamily="34" charset="0"/>
            <a:cs typeface="Arial" panose="020B0604020202020204" pitchFamily="34" charset="0"/>
          </a:endParaRPr>
        </a:p>
      </dgm:t>
    </dgm:pt>
    <dgm:pt modelId="{168D9D5A-CCDB-4DE7-855C-6EFF711E06D2}" type="parTrans" cxnId="{D553039D-AFAF-4884-A670-A5BAE3714DE0}">
      <dgm:prSet/>
      <dgm:spPr/>
      <dgm:t>
        <a:bodyPr/>
        <a:lstStyle/>
        <a:p>
          <a:endParaRPr lang="en-US"/>
        </a:p>
      </dgm:t>
    </dgm:pt>
    <dgm:pt modelId="{CA35A4AF-C9A0-48EC-BA53-F345BB1386D6}" type="sibTrans" cxnId="{D553039D-AFAF-4884-A670-A5BAE3714DE0}">
      <dgm:prSet/>
      <dgm:spPr/>
      <dgm:t>
        <a:bodyPr/>
        <a:lstStyle/>
        <a:p>
          <a:endParaRPr lang="en-US"/>
        </a:p>
      </dgm:t>
    </dgm:pt>
    <dgm:pt modelId="{9272CBB4-AD64-4F4A-9252-51E0CAF03ED9}">
      <dgm:prSet/>
      <dgm:spPr/>
      <dgm:t>
        <a:bodyPr/>
        <a:lstStyle/>
        <a:p>
          <a:r>
            <a:rPr lang="en-US">
              <a:latin typeface="Arial" panose="020B0604020202020204" pitchFamily="34" charset="0"/>
              <a:cs typeface="Arial" panose="020B0604020202020204" pitchFamily="34" charset="0"/>
            </a:rPr>
            <a:t>Online Sentiment</a:t>
          </a:r>
          <a:endParaRPr lang="en-US" dirty="0">
            <a:latin typeface="Arial" panose="020B0604020202020204" pitchFamily="34" charset="0"/>
            <a:cs typeface="Arial" panose="020B0604020202020204" pitchFamily="34" charset="0"/>
          </a:endParaRPr>
        </a:p>
      </dgm:t>
    </dgm:pt>
    <dgm:pt modelId="{7F9B48D5-3776-41CA-B704-3ABC79E04BD1}" type="parTrans" cxnId="{A75CDD40-9FB4-47C6-AF49-ACFF2908CDE1}">
      <dgm:prSet/>
      <dgm:spPr/>
      <dgm:t>
        <a:bodyPr/>
        <a:lstStyle/>
        <a:p>
          <a:endParaRPr lang="en-US"/>
        </a:p>
      </dgm:t>
    </dgm:pt>
    <dgm:pt modelId="{A3B32B65-5E9F-45C5-B282-9B7243960536}" type="sibTrans" cxnId="{A75CDD40-9FB4-47C6-AF49-ACFF2908CDE1}">
      <dgm:prSet/>
      <dgm:spPr/>
      <dgm:t>
        <a:bodyPr/>
        <a:lstStyle/>
        <a:p>
          <a:endParaRPr lang="en-US"/>
        </a:p>
      </dgm:t>
    </dgm:pt>
    <dgm:pt modelId="{1549340C-8649-489E-B602-4799A4217DA8}">
      <dgm:prSet/>
      <dgm:spPr>
        <a:solidFill>
          <a:schemeClr val="accent1"/>
        </a:solidFill>
      </dgm:spPr>
      <dgm:t>
        <a:bodyPr/>
        <a:lstStyle/>
        <a:p>
          <a:r>
            <a:rPr lang="en-US" b="0" dirty="0">
              <a:latin typeface="Arial" panose="020B0604020202020204" pitchFamily="34" charset="0"/>
              <a:cs typeface="Arial" panose="020B0604020202020204" pitchFamily="34" charset="0"/>
            </a:rPr>
            <a:t>Partisanship</a:t>
          </a:r>
        </a:p>
      </dgm:t>
    </dgm:pt>
    <dgm:pt modelId="{9ACE1B1E-908B-4547-9287-BD51863E64AC}" type="parTrans" cxnId="{C1B8076F-BE0C-45A0-83E0-5F1D57A1D86F}">
      <dgm:prSet/>
      <dgm:spPr/>
      <dgm:t>
        <a:bodyPr/>
        <a:lstStyle/>
        <a:p>
          <a:endParaRPr lang="en-US"/>
        </a:p>
      </dgm:t>
    </dgm:pt>
    <dgm:pt modelId="{2D464584-BF14-4FC2-A10D-B4204F132639}" type="sibTrans" cxnId="{C1B8076F-BE0C-45A0-83E0-5F1D57A1D86F}">
      <dgm:prSet/>
      <dgm:spPr/>
      <dgm:t>
        <a:bodyPr/>
        <a:lstStyle/>
        <a:p>
          <a:endParaRPr lang="en-US"/>
        </a:p>
      </dgm:t>
    </dgm:pt>
    <dgm:pt modelId="{B666C264-2D22-4519-A78A-1E0F5AF0C693}" type="pres">
      <dgm:prSet presAssocID="{DDB875C8-6C3B-405F-83F8-099555A70B74}" presName="linearFlow" presStyleCnt="0">
        <dgm:presLayoutVars>
          <dgm:resizeHandles val="exact"/>
        </dgm:presLayoutVars>
      </dgm:prSet>
      <dgm:spPr/>
    </dgm:pt>
    <dgm:pt modelId="{15DC4AD8-4335-4416-B3B5-9ABC22B21522}" type="pres">
      <dgm:prSet presAssocID="{1549340C-8649-489E-B602-4799A4217DA8}" presName="node" presStyleLbl="node1" presStyleIdx="0" presStyleCnt="5">
        <dgm:presLayoutVars>
          <dgm:bulletEnabled val="1"/>
        </dgm:presLayoutVars>
      </dgm:prSet>
      <dgm:spPr/>
    </dgm:pt>
    <dgm:pt modelId="{51D714E5-8D4A-4A8C-B686-99FF29A24678}" type="pres">
      <dgm:prSet presAssocID="{2D464584-BF14-4FC2-A10D-B4204F132639}" presName="sibTrans" presStyleLbl="sibTrans2D1" presStyleIdx="0" presStyleCnt="4"/>
      <dgm:spPr/>
    </dgm:pt>
    <dgm:pt modelId="{FC04848A-40BB-43C3-9F6F-257B3A48E7C2}" type="pres">
      <dgm:prSet presAssocID="{2D464584-BF14-4FC2-A10D-B4204F132639}" presName="connectorText" presStyleLbl="sibTrans2D1" presStyleIdx="0" presStyleCnt="4"/>
      <dgm:spPr/>
    </dgm:pt>
    <dgm:pt modelId="{F2D35ACA-9C61-44EE-8C80-A10FE2EBF5B9}" type="pres">
      <dgm:prSet presAssocID="{DF744B47-C22B-4733-B770-FED432453621}" presName="node" presStyleLbl="node1" presStyleIdx="1" presStyleCnt="5">
        <dgm:presLayoutVars>
          <dgm:bulletEnabled val="1"/>
        </dgm:presLayoutVars>
      </dgm:prSet>
      <dgm:spPr/>
    </dgm:pt>
    <dgm:pt modelId="{71C64881-1249-417E-B37A-903F86281FDB}" type="pres">
      <dgm:prSet presAssocID="{7137301B-A16F-4628-A435-D47DDEDF5C7D}" presName="sibTrans" presStyleLbl="sibTrans2D1" presStyleIdx="1" presStyleCnt="4"/>
      <dgm:spPr/>
    </dgm:pt>
    <dgm:pt modelId="{7E037924-054A-45ED-A066-B9FE69BE163E}" type="pres">
      <dgm:prSet presAssocID="{7137301B-A16F-4628-A435-D47DDEDF5C7D}" presName="connectorText" presStyleLbl="sibTrans2D1" presStyleIdx="1" presStyleCnt="4"/>
      <dgm:spPr/>
    </dgm:pt>
    <dgm:pt modelId="{7E5D7AF0-BEC7-4061-92F6-EBC5FDBAEEED}" type="pres">
      <dgm:prSet presAssocID="{B9A4EFCC-8F4B-43D8-9F4B-61DF268B559C}" presName="node" presStyleLbl="node1" presStyleIdx="2" presStyleCnt="5">
        <dgm:presLayoutVars>
          <dgm:bulletEnabled val="1"/>
        </dgm:presLayoutVars>
      </dgm:prSet>
      <dgm:spPr/>
    </dgm:pt>
    <dgm:pt modelId="{48DF5598-EF1C-48FA-9534-6717DE60525D}" type="pres">
      <dgm:prSet presAssocID="{CA35A4AF-C9A0-48EC-BA53-F345BB1386D6}" presName="sibTrans" presStyleLbl="sibTrans2D1" presStyleIdx="2" presStyleCnt="4"/>
      <dgm:spPr/>
    </dgm:pt>
    <dgm:pt modelId="{2DB22910-D914-45DD-B4CC-F87C34C55F20}" type="pres">
      <dgm:prSet presAssocID="{CA35A4AF-C9A0-48EC-BA53-F345BB1386D6}" presName="connectorText" presStyleLbl="sibTrans2D1" presStyleIdx="2" presStyleCnt="4"/>
      <dgm:spPr/>
    </dgm:pt>
    <dgm:pt modelId="{BAE31848-2EEB-444F-B325-84C23891B72B}" type="pres">
      <dgm:prSet presAssocID="{9272CBB4-AD64-4F4A-9252-51E0CAF03ED9}" presName="node" presStyleLbl="node1" presStyleIdx="3" presStyleCnt="5">
        <dgm:presLayoutVars>
          <dgm:bulletEnabled val="1"/>
        </dgm:presLayoutVars>
      </dgm:prSet>
      <dgm:spPr/>
    </dgm:pt>
    <dgm:pt modelId="{FDC20158-9B60-4645-9B94-C1E5EFA1937D}" type="pres">
      <dgm:prSet presAssocID="{A3B32B65-5E9F-45C5-B282-9B7243960536}" presName="sibTrans" presStyleLbl="sibTrans2D1" presStyleIdx="3" presStyleCnt="4"/>
      <dgm:spPr/>
    </dgm:pt>
    <dgm:pt modelId="{24EDAE90-3444-427A-93D8-7D2BEB721544}" type="pres">
      <dgm:prSet presAssocID="{A3B32B65-5E9F-45C5-B282-9B7243960536}" presName="connectorText" presStyleLbl="sibTrans2D1" presStyleIdx="3" presStyleCnt="4"/>
      <dgm:spPr/>
    </dgm:pt>
    <dgm:pt modelId="{2B84D1E3-B29C-4F45-8487-417E3E3ED0C0}" type="pres">
      <dgm:prSet presAssocID="{4F9D4199-F9AB-45CB-98E7-8B59A07E735D}" presName="node" presStyleLbl="node1" presStyleIdx="4" presStyleCnt="5">
        <dgm:presLayoutVars>
          <dgm:bulletEnabled val="1"/>
        </dgm:presLayoutVars>
      </dgm:prSet>
      <dgm:spPr/>
    </dgm:pt>
  </dgm:ptLst>
  <dgm:cxnLst>
    <dgm:cxn modelId="{9CB12800-D3C5-4F40-A5D3-87BB1AD1ED07}" type="presOf" srcId="{A3B32B65-5E9F-45C5-B282-9B7243960536}" destId="{24EDAE90-3444-427A-93D8-7D2BEB721544}" srcOrd="1" destOrd="0" presId="urn:microsoft.com/office/officeart/2005/8/layout/process2"/>
    <dgm:cxn modelId="{24F5071A-C606-4866-A83D-C5B0D0C898A4}" type="presOf" srcId="{CA35A4AF-C9A0-48EC-BA53-F345BB1386D6}" destId="{48DF5598-EF1C-48FA-9534-6717DE60525D}" srcOrd="0" destOrd="0" presId="urn:microsoft.com/office/officeart/2005/8/layout/process2"/>
    <dgm:cxn modelId="{2BE38C28-9DA8-4815-A8A6-A32F5B0FC4D0}" srcId="{DDB875C8-6C3B-405F-83F8-099555A70B74}" destId="{DF744B47-C22B-4733-B770-FED432453621}" srcOrd="1" destOrd="0" parTransId="{A648137C-1C66-4CFD-AF1F-F3BF872D78BC}" sibTransId="{7137301B-A16F-4628-A435-D47DDEDF5C7D}"/>
    <dgm:cxn modelId="{08D23032-F8AC-41F7-A413-8885F0166815}" type="presOf" srcId="{9272CBB4-AD64-4F4A-9252-51E0CAF03ED9}" destId="{BAE31848-2EEB-444F-B325-84C23891B72B}" srcOrd="0" destOrd="0" presId="urn:microsoft.com/office/officeart/2005/8/layout/process2"/>
    <dgm:cxn modelId="{930FEA3C-0D3C-4FE4-A7FB-A45C4044DDFE}" type="presOf" srcId="{DDB875C8-6C3B-405F-83F8-099555A70B74}" destId="{B666C264-2D22-4519-A78A-1E0F5AF0C693}" srcOrd="0" destOrd="0" presId="urn:microsoft.com/office/officeart/2005/8/layout/process2"/>
    <dgm:cxn modelId="{15D9863E-CB56-4E76-A68C-6634349AB576}" type="presOf" srcId="{7137301B-A16F-4628-A435-D47DDEDF5C7D}" destId="{71C64881-1249-417E-B37A-903F86281FDB}" srcOrd="0" destOrd="0" presId="urn:microsoft.com/office/officeart/2005/8/layout/process2"/>
    <dgm:cxn modelId="{A75CDD40-9FB4-47C6-AF49-ACFF2908CDE1}" srcId="{DDB875C8-6C3B-405F-83F8-099555A70B74}" destId="{9272CBB4-AD64-4F4A-9252-51E0CAF03ED9}" srcOrd="3" destOrd="0" parTransId="{7F9B48D5-3776-41CA-B704-3ABC79E04BD1}" sibTransId="{A3B32B65-5E9F-45C5-B282-9B7243960536}"/>
    <dgm:cxn modelId="{0E948A65-9887-4B01-A902-DF4EE24A9601}" type="presOf" srcId="{DF744B47-C22B-4733-B770-FED432453621}" destId="{F2D35ACA-9C61-44EE-8C80-A10FE2EBF5B9}" srcOrd="0" destOrd="0" presId="urn:microsoft.com/office/officeart/2005/8/layout/process2"/>
    <dgm:cxn modelId="{7D96896E-ABB9-4797-8D91-383717EE5123}" srcId="{DDB875C8-6C3B-405F-83F8-099555A70B74}" destId="{4F9D4199-F9AB-45CB-98E7-8B59A07E735D}" srcOrd="4" destOrd="0" parTransId="{4289868F-C3EC-4E78-B3E3-87CEAA87A334}" sibTransId="{17F50B00-721E-4942-BCFC-B483DFA0C75A}"/>
    <dgm:cxn modelId="{C1B8076F-BE0C-45A0-83E0-5F1D57A1D86F}" srcId="{DDB875C8-6C3B-405F-83F8-099555A70B74}" destId="{1549340C-8649-489E-B602-4799A4217DA8}" srcOrd="0" destOrd="0" parTransId="{9ACE1B1E-908B-4547-9287-BD51863E64AC}" sibTransId="{2D464584-BF14-4FC2-A10D-B4204F132639}"/>
    <dgm:cxn modelId="{D1109D75-5C5F-4970-8D42-739E6F378E57}" type="presOf" srcId="{2D464584-BF14-4FC2-A10D-B4204F132639}" destId="{FC04848A-40BB-43C3-9F6F-257B3A48E7C2}" srcOrd="1" destOrd="0" presId="urn:microsoft.com/office/officeart/2005/8/layout/process2"/>
    <dgm:cxn modelId="{BD7B425A-E70C-4D2A-936F-8D4E0878E6C5}" type="presOf" srcId="{2D464584-BF14-4FC2-A10D-B4204F132639}" destId="{51D714E5-8D4A-4A8C-B686-99FF29A24678}" srcOrd="0" destOrd="0" presId="urn:microsoft.com/office/officeart/2005/8/layout/process2"/>
    <dgm:cxn modelId="{F19A977F-4C52-4928-9240-3BF224F13385}" type="presOf" srcId="{4F9D4199-F9AB-45CB-98E7-8B59A07E735D}" destId="{2B84D1E3-B29C-4F45-8487-417E3E3ED0C0}" srcOrd="0" destOrd="0" presId="urn:microsoft.com/office/officeart/2005/8/layout/process2"/>
    <dgm:cxn modelId="{D553039D-AFAF-4884-A670-A5BAE3714DE0}" srcId="{DDB875C8-6C3B-405F-83F8-099555A70B74}" destId="{B9A4EFCC-8F4B-43D8-9F4B-61DF268B559C}" srcOrd="2" destOrd="0" parTransId="{168D9D5A-CCDB-4DE7-855C-6EFF711E06D2}" sibTransId="{CA35A4AF-C9A0-48EC-BA53-F345BB1386D6}"/>
    <dgm:cxn modelId="{D92ED6A8-12C7-4E96-AC51-C50BCC7ADE06}" type="presOf" srcId="{CA35A4AF-C9A0-48EC-BA53-F345BB1386D6}" destId="{2DB22910-D914-45DD-B4CC-F87C34C55F20}" srcOrd="1" destOrd="0" presId="urn:microsoft.com/office/officeart/2005/8/layout/process2"/>
    <dgm:cxn modelId="{E4A955B9-9E40-4450-B717-2B870265E6AD}" type="presOf" srcId="{7137301B-A16F-4628-A435-D47DDEDF5C7D}" destId="{7E037924-054A-45ED-A066-B9FE69BE163E}" srcOrd="1" destOrd="0" presId="urn:microsoft.com/office/officeart/2005/8/layout/process2"/>
    <dgm:cxn modelId="{903C2DD9-C1B1-4D6E-810D-FA77AECE1406}" type="presOf" srcId="{B9A4EFCC-8F4B-43D8-9F4B-61DF268B559C}" destId="{7E5D7AF0-BEC7-4061-92F6-EBC5FDBAEEED}" srcOrd="0" destOrd="0" presId="urn:microsoft.com/office/officeart/2005/8/layout/process2"/>
    <dgm:cxn modelId="{A7B2F8E2-29CD-4088-8ABF-B2BCACB6030F}" type="presOf" srcId="{A3B32B65-5E9F-45C5-B282-9B7243960536}" destId="{FDC20158-9B60-4645-9B94-C1E5EFA1937D}" srcOrd="0" destOrd="0" presId="urn:microsoft.com/office/officeart/2005/8/layout/process2"/>
    <dgm:cxn modelId="{8E9A88F1-3143-48DC-90C2-316B14B754F9}" type="presOf" srcId="{1549340C-8649-489E-B602-4799A4217DA8}" destId="{15DC4AD8-4335-4416-B3B5-9ABC22B21522}" srcOrd="0" destOrd="0" presId="urn:microsoft.com/office/officeart/2005/8/layout/process2"/>
    <dgm:cxn modelId="{BD659C40-953A-4286-B35F-3755C1BB60F9}" type="presParOf" srcId="{B666C264-2D22-4519-A78A-1E0F5AF0C693}" destId="{15DC4AD8-4335-4416-B3B5-9ABC22B21522}" srcOrd="0" destOrd="0" presId="urn:microsoft.com/office/officeart/2005/8/layout/process2"/>
    <dgm:cxn modelId="{40D7586B-E255-46AE-AF6E-B54F64FCEE16}" type="presParOf" srcId="{B666C264-2D22-4519-A78A-1E0F5AF0C693}" destId="{51D714E5-8D4A-4A8C-B686-99FF29A24678}" srcOrd="1" destOrd="0" presId="urn:microsoft.com/office/officeart/2005/8/layout/process2"/>
    <dgm:cxn modelId="{10761905-BC0E-43B3-BDCC-2B1B7FCB73C6}" type="presParOf" srcId="{51D714E5-8D4A-4A8C-B686-99FF29A24678}" destId="{FC04848A-40BB-43C3-9F6F-257B3A48E7C2}" srcOrd="0" destOrd="0" presId="urn:microsoft.com/office/officeart/2005/8/layout/process2"/>
    <dgm:cxn modelId="{D69F2B99-A0C5-4EE2-A97C-3F1F29304906}" type="presParOf" srcId="{B666C264-2D22-4519-A78A-1E0F5AF0C693}" destId="{F2D35ACA-9C61-44EE-8C80-A10FE2EBF5B9}" srcOrd="2" destOrd="0" presId="urn:microsoft.com/office/officeart/2005/8/layout/process2"/>
    <dgm:cxn modelId="{AD123865-2BD6-49D0-BF2D-E5B2D795C446}" type="presParOf" srcId="{B666C264-2D22-4519-A78A-1E0F5AF0C693}" destId="{71C64881-1249-417E-B37A-903F86281FDB}" srcOrd="3" destOrd="0" presId="urn:microsoft.com/office/officeart/2005/8/layout/process2"/>
    <dgm:cxn modelId="{47DA2DE4-313D-42C2-8039-C09139385A54}" type="presParOf" srcId="{71C64881-1249-417E-B37A-903F86281FDB}" destId="{7E037924-054A-45ED-A066-B9FE69BE163E}" srcOrd="0" destOrd="0" presId="urn:microsoft.com/office/officeart/2005/8/layout/process2"/>
    <dgm:cxn modelId="{48AF0162-FC4A-4499-A7A1-B0B9D67B80E9}" type="presParOf" srcId="{B666C264-2D22-4519-A78A-1E0F5AF0C693}" destId="{7E5D7AF0-BEC7-4061-92F6-EBC5FDBAEEED}" srcOrd="4" destOrd="0" presId="urn:microsoft.com/office/officeart/2005/8/layout/process2"/>
    <dgm:cxn modelId="{29BA6C05-5B06-40B2-9A95-E67FD3D850C6}" type="presParOf" srcId="{B666C264-2D22-4519-A78A-1E0F5AF0C693}" destId="{48DF5598-EF1C-48FA-9534-6717DE60525D}" srcOrd="5" destOrd="0" presId="urn:microsoft.com/office/officeart/2005/8/layout/process2"/>
    <dgm:cxn modelId="{3174FBF0-72B0-492B-A324-B038CA5871E5}" type="presParOf" srcId="{48DF5598-EF1C-48FA-9534-6717DE60525D}" destId="{2DB22910-D914-45DD-B4CC-F87C34C55F20}" srcOrd="0" destOrd="0" presId="urn:microsoft.com/office/officeart/2005/8/layout/process2"/>
    <dgm:cxn modelId="{6889F190-03F5-4CFB-9A25-65C133903263}" type="presParOf" srcId="{B666C264-2D22-4519-A78A-1E0F5AF0C693}" destId="{BAE31848-2EEB-444F-B325-84C23891B72B}" srcOrd="6" destOrd="0" presId="urn:microsoft.com/office/officeart/2005/8/layout/process2"/>
    <dgm:cxn modelId="{57B1563F-03AF-4C80-8F58-3C32A7CC7466}" type="presParOf" srcId="{B666C264-2D22-4519-A78A-1E0F5AF0C693}" destId="{FDC20158-9B60-4645-9B94-C1E5EFA1937D}" srcOrd="7" destOrd="0" presId="urn:microsoft.com/office/officeart/2005/8/layout/process2"/>
    <dgm:cxn modelId="{8BB56007-095A-46C6-917E-F84419D6154E}" type="presParOf" srcId="{FDC20158-9B60-4645-9B94-C1E5EFA1937D}" destId="{24EDAE90-3444-427A-93D8-7D2BEB721544}" srcOrd="0" destOrd="0" presId="urn:microsoft.com/office/officeart/2005/8/layout/process2"/>
    <dgm:cxn modelId="{61B5DB85-8EA7-430F-9A6C-268DAE63BBE8}" type="presParOf" srcId="{B666C264-2D22-4519-A78A-1E0F5AF0C693}" destId="{2B84D1E3-B29C-4F45-8487-417E3E3ED0C0}"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B875C8-6C3B-405F-83F8-099555A70B74}" type="doc">
      <dgm:prSet loTypeId="urn:microsoft.com/office/officeart/2005/8/layout/process2" loCatId="process" qsTypeId="urn:microsoft.com/office/officeart/2005/8/quickstyle/simple1" qsCatId="simple" csTypeId="urn:microsoft.com/office/officeart/2005/8/colors/accent1_1" csCatId="accent1" phldr="1"/>
      <dgm:spPr/>
      <dgm:t>
        <a:bodyPr/>
        <a:lstStyle/>
        <a:p>
          <a:endParaRPr lang="en-US"/>
        </a:p>
      </dgm:t>
    </dgm:pt>
    <dgm:pt modelId="{4F9D4199-F9AB-45CB-98E7-8B59A07E735D}">
      <dgm:prSet/>
      <dgm:spPr/>
      <dgm:t>
        <a:bodyPr/>
        <a:lstStyle/>
        <a:p>
          <a:r>
            <a:rPr lang="en-US" dirty="0">
              <a:latin typeface="Arial" panose="020B0604020202020204" pitchFamily="34" charset="0"/>
              <a:cs typeface="Arial" panose="020B0604020202020204" pitchFamily="34" charset="0"/>
            </a:rPr>
            <a:t>COVID Outcomes</a:t>
          </a:r>
        </a:p>
      </dgm:t>
    </dgm:pt>
    <dgm:pt modelId="{4289868F-C3EC-4E78-B3E3-87CEAA87A334}" type="parTrans" cxnId="{7D96896E-ABB9-4797-8D91-383717EE5123}">
      <dgm:prSet/>
      <dgm:spPr/>
      <dgm:t>
        <a:bodyPr/>
        <a:lstStyle/>
        <a:p>
          <a:endParaRPr lang="en-US"/>
        </a:p>
      </dgm:t>
    </dgm:pt>
    <dgm:pt modelId="{17F50B00-721E-4942-BCFC-B483DFA0C75A}" type="sibTrans" cxnId="{7D96896E-ABB9-4797-8D91-383717EE5123}">
      <dgm:prSet/>
      <dgm:spPr/>
      <dgm:t>
        <a:bodyPr/>
        <a:lstStyle/>
        <a:p>
          <a:endParaRPr lang="en-US"/>
        </a:p>
      </dgm:t>
    </dgm:pt>
    <dgm:pt modelId="{DF744B47-C22B-4733-B770-FED432453621}">
      <dgm:prSet/>
      <dgm:spPr>
        <a:solidFill>
          <a:schemeClr val="accent1"/>
        </a:solidFill>
      </dgm:spPr>
      <dgm:t>
        <a:bodyPr/>
        <a:lstStyle/>
        <a:p>
          <a:r>
            <a:rPr lang="en-US" strike="noStrike" dirty="0">
              <a:latin typeface="Arial" panose="020B0604020202020204" pitchFamily="34" charset="0"/>
              <a:cs typeface="Arial" panose="020B0604020202020204" pitchFamily="34" charset="0"/>
            </a:rPr>
            <a:t>Masking Start Date</a:t>
          </a:r>
        </a:p>
      </dgm:t>
    </dgm:pt>
    <dgm:pt modelId="{A648137C-1C66-4CFD-AF1F-F3BF872D78BC}" type="parTrans" cxnId="{2BE38C28-9DA8-4815-A8A6-A32F5B0FC4D0}">
      <dgm:prSet/>
      <dgm:spPr/>
      <dgm:t>
        <a:bodyPr/>
        <a:lstStyle/>
        <a:p>
          <a:endParaRPr lang="en-US"/>
        </a:p>
      </dgm:t>
    </dgm:pt>
    <dgm:pt modelId="{7137301B-A16F-4628-A435-D47DDEDF5C7D}" type="sibTrans" cxnId="{2BE38C28-9DA8-4815-A8A6-A32F5B0FC4D0}">
      <dgm:prSet/>
      <dgm:spPr/>
      <dgm:t>
        <a:bodyPr/>
        <a:lstStyle/>
        <a:p>
          <a:endParaRPr lang="en-US"/>
        </a:p>
      </dgm:t>
    </dgm:pt>
    <dgm:pt modelId="{B9A4EFCC-8F4B-43D8-9F4B-61DF268B559C}">
      <dgm:prSet/>
      <dgm:spPr/>
      <dgm:t>
        <a:bodyPr/>
        <a:lstStyle/>
        <a:p>
          <a:r>
            <a:rPr lang="en-US">
              <a:latin typeface="Arial" panose="020B0604020202020204" pitchFamily="34" charset="0"/>
              <a:cs typeface="Arial" panose="020B0604020202020204" pitchFamily="34" charset="0"/>
            </a:rPr>
            <a:t>Distancing at Home</a:t>
          </a:r>
          <a:endParaRPr lang="en-US" dirty="0">
            <a:latin typeface="Arial" panose="020B0604020202020204" pitchFamily="34" charset="0"/>
            <a:cs typeface="Arial" panose="020B0604020202020204" pitchFamily="34" charset="0"/>
          </a:endParaRPr>
        </a:p>
      </dgm:t>
    </dgm:pt>
    <dgm:pt modelId="{168D9D5A-CCDB-4DE7-855C-6EFF711E06D2}" type="parTrans" cxnId="{D553039D-AFAF-4884-A670-A5BAE3714DE0}">
      <dgm:prSet/>
      <dgm:spPr/>
      <dgm:t>
        <a:bodyPr/>
        <a:lstStyle/>
        <a:p>
          <a:endParaRPr lang="en-US"/>
        </a:p>
      </dgm:t>
    </dgm:pt>
    <dgm:pt modelId="{CA35A4AF-C9A0-48EC-BA53-F345BB1386D6}" type="sibTrans" cxnId="{D553039D-AFAF-4884-A670-A5BAE3714DE0}">
      <dgm:prSet/>
      <dgm:spPr/>
      <dgm:t>
        <a:bodyPr/>
        <a:lstStyle/>
        <a:p>
          <a:endParaRPr lang="en-US"/>
        </a:p>
      </dgm:t>
    </dgm:pt>
    <dgm:pt modelId="{9272CBB4-AD64-4F4A-9252-51E0CAF03ED9}">
      <dgm:prSet/>
      <dgm:spPr/>
      <dgm:t>
        <a:bodyPr/>
        <a:lstStyle/>
        <a:p>
          <a:r>
            <a:rPr lang="en-US">
              <a:latin typeface="Arial" panose="020B0604020202020204" pitchFamily="34" charset="0"/>
              <a:cs typeface="Arial" panose="020B0604020202020204" pitchFamily="34" charset="0"/>
            </a:rPr>
            <a:t>Online Sentiment</a:t>
          </a:r>
          <a:endParaRPr lang="en-US" dirty="0">
            <a:latin typeface="Arial" panose="020B0604020202020204" pitchFamily="34" charset="0"/>
            <a:cs typeface="Arial" panose="020B0604020202020204" pitchFamily="34" charset="0"/>
          </a:endParaRPr>
        </a:p>
      </dgm:t>
    </dgm:pt>
    <dgm:pt modelId="{7F9B48D5-3776-41CA-B704-3ABC79E04BD1}" type="parTrans" cxnId="{A75CDD40-9FB4-47C6-AF49-ACFF2908CDE1}">
      <dgm:prSet/>
      <dgm:spPr/>
      <dgm:t>
        <a:bodyPr/>
        <a:lstStyle/>
        <a:p>
          <a:endParaRPr lang="en-US"/>
        </a:p>
      </dgm:t>
    </dgm:pt>
    <dgm:pt modelId="{A3B32B65-5E9F-45C5-B282-9B7243960536}" type="sibTrans" cxnId="{A75CDD40-9FB4-47C6-AF49-ACFF2908CDE1}">
      <dgm:prSet/>
      <dgm:spPr/>
      <dgm:t>
        <a:bodyPr/>
        <a:lstStyle/>
        <a:p>
          <a:endParaRPr lang="en-US"/>
        </a:p>
      </dgm:t>
    </dgm:pt>
    <dgm:pt modelId="{1549340C-8649-489E-B602-4799A4217DA8}">
      <dgm:prSet/>
      <dgm:spPr>
        <a:solidFill>
          <a:schemeClr val="accent1"/>
        </a:solidFill>
      </dgm:spPr>
      <dgm:t>
        <a:bodyPr/>
        <a:lstStyle/>
        <a:p>
          <a:r>
            <a:rPr lang="en-US" b="0" dirty="0">
              <a:latin typeface="Arial" panose="020B0604020202020204" pitchFamily="34" charset="0"/>
              <a:cs typeface="Arial" panose="020B0604020202020204" pitchFamily="34" charset="0"/>
            </a:rPr>
            <a:t>Partisanship</a:t>
          </a:r>
        </a:p>
      </dgm:t>
    </dgm:pt>
    <dgm:pt modelId="{9ACE1B1E-908B-4547-9287-BD51863E64AC}" type="parTrans" cxnId="{C1B8076F-BE0C-45A0-83E0-5F1D57A1D86F}">
      <dgm:prSet/>
      <dgm:spPr/>
      <dgm:t>
        <a:bodyPr/>
        <a:lstStyle/>
        <a:p>
          <a:endParaRPr lang="en-US"/>
        </a:p>
      </dgm:t>
    </dgm:pt>
    <dgm:pt modelId="{2D464584-BF14-4FC2-A10D-B4204F132639}" type="sibTrans" cxnId="{C1B8076F-BE0C-45A0-83E0-5F1D57A1D86F}">
      <dgm:prSet/>
      <dgm:spPr/>
      <dgm:t>
        <a:bodyPr/>
        <a:lstStyle/>
        <a:p>
          <a:endParaRPr lang="en-US"/>
        </a:p>
      </dgm:t>
    </dgm:pt>
    <dgm:pt modelId="{B666C264-2D22-4519-A78A-1E0F5AF0C693}" type="pres">
      <dgm:prSet presAssocID="{DDB875C8-6C3B-405F-83F8-099555A70B74}" presName="linearFlow" presStyleCnt="0">
        <dgm:presLayoutVars>
          <dgm:resizeHandles val="exact"/>
        </dgm:presLayoutVars>
      </dgm:prSet>
      <dgm:spPr/>
    </dgm:pt>
    <dgm:pt modelId="{15DC4AD8-4335-4416-B3B5-9ABC22B21522}" type="pres">
      <dgm:prSet presAssocID="{1549340C-8649-489E-B602-4799A4217DA8}" presName="node" presStyleLbl="node1" presStyleIdx="0" presStyleCnt="5">
        <dgm:presLayoutVars>
          <dgm:bulletEnabled val="1"/>
        </dgm:presLayoutVars>
      </dgm:prSet>
      <dgm:spPr/>
    </dgm:pt>
    <dgm:pt modelId="{51D714E5-8D4A-4A8C-B686-99FF29A24678}" type="pres">
      <dgm:prSet presAssocID="{2D464584-BF14-4FC2-A10D-B4204F132639}" presName="sibTrans" presStyleLbl="sibTrans2D1" presStyleIdx="0" presStyleCnt="4"/>
      <dgm:spPr/>
    </dgm:pt>
    <dgm:pt modelId="{FC04848A-40BB-43C3-9F6F-257B3A48E7C2}" type="pres">
      <dgm:prSet presAssocID="{2D464584-BF14-4FC2-A10D-B4204F132639}" presName="connectorText" presStyleLbl="sibTrans2D1" presStyleIdx="0" presStyleCnt="4"/>
      <dgm:spPr/>
    </dgm:pt>
    <dgm:pt modelId="{F2D35ACA-9C61-44EE-8C80-A10FE2EBF5B9}" type="pres">
      <dgm:prSet presAssocID="{DF744B47-C22B-4733-B770-FED432453621}" presName="node" presStyleLbl="node1" presStyleIdx="1" presStyleCnt="5">
        <dgm:presLayoutVars>
          <dgm:bulletEnabled val="1"/>
        </dgm:presLayoutVars>
      </dgm:prSet>
      <dgm:spPr/>
    </dgm:pt>
    <dgm:pt modelId="{71C64881-1249-417E-B37A-903F86281FDB}" type="pres">
      <dgm:prSet presAssocID="{7137301B-A16F-4628-A435-D47DDEDF5C7D}" presName="sibTrans" presStyleLbl="sibTrans2D1" presStyleIdx="1" presStyleCnt="4"/>
      <dgm:spPr/>
    </dgm:pt>
    <dgm:pt modelId="{7E037924-054A-45ED-A066-B9FE69BE163E}" type="pres">
      <dgm:prSet presAssocID="{7137301B-A16F-4628-A435-D47DDEDF5C7D}" presName="connectorText" presStyleLbl="sibTrans2D1" presStyleIdx="1" presStyleCnt="4"/>
      <dgm:spPr/>
    </dgm:pt>
    <dgm:pt modelId="{7E5D7AF0-BEC7-4061-92F6-EBC5FDBAEEED}" type="pres">
      <dgm:prSet presAssocID="{B9A4EFCC-8F4B-43D8-9F4B-61DF268B559C}" presName="node" presStyleLbl="node1" presStyleIdx="2" presStyleCnt="5">
        <dgm:presLayoutVars>
          <dgm:bulletEnabled val="1"/>
        </dgm:presLayoutVars>
      </dgm:prSet>
      <dgm:spPr/>
    </dgm:pt>
    <dgm:pt modelId="{48DF5598-EF1C-48FA-9534-6717DE60525D}" type="pres">
      <dgm:prSet presAssocID="{CA35A4AF-C9A0-48EC-BA53-F345BB1386D6}" presName="sibTrans" presStyleLbl="sibTrans2D1" presStyleIdx="2" presStyleCnt="4"/>
      <dgm:spPr/>
    </dgm:pt>
    <dgm:pt modelId="{2DB22910-D914-45DD-B4CC-F87C34C55F20}" type="pres">
      <dgm:prSet presAssocID="{CA35A4AF-C9A0-48EC-BA53-F345BB1386D6}" presName="connectorText" presStyleLbl="sibTrans2D1" presStyleIdx="2" presStyleCnt="4"/>
      <dgm:spPr/>
    </dgm:pt>
    <dgm:pt modelId="{BAE31848-2EEB-444F-B325-84C23891B72B}" type="pres">
      <dgm:prSet presAssocID="{9272CBB4-AD64-4F4A-9252-51E0CAF03ED9}" presName="node" presStyleLbl="node1" presStyleIdx="3" presStyleCnt="5">
        <dgm:presLayoutVars>
          <dgm:bulletEnabled val="1"/>
        </dgm:presLayoutVars>
      </dgm:prSet>
      <dgm:spPr/>
    </dgm:pt>
    <dgm:pt modelId="{FDC20158-9B60-4645-9B94-C1E5EFA1937D}" type="pres">
      <dgm:prSet presAssocID="{A3B32B65-5E9F-45C5-B282-9B7243960536}" presName="sibTrans" presStyleLbl="sibTrans2D1" presStyleIdx="3" presStyleCnt="4"/>
      <dgm:spPr/>
    </dgm:pt>
    <dgm:pt modelId="{24EDAE90-3444-427A-93D8-7D2BEB721544}" type="pres">
      <dgm:prSet presAssocID="{A3B32B65-5E9F-45C5-B282-9B7243960536}" presName="connectorText" presStyleLbl="sibTrans2D1" presStyleIdx="3" presStyleCnt="4"/>
      <dgm:spPr/>
    </dgm:pt>
    <dgm:pt modelId="{2B84D1E3-B29C-4F45-8487-417E3E3ED0C0}" type="pres">
      <dgm:prSet presAssocID="{4F9D4199-F9AB-45CB-98E7-8B59A07E735D}" presName="node" presStyleLbl="node1" presStyleIdx="4" presStyleCnt="5">
        <dgm:presLayoutVars>
          <dgm:bulletEnabled val="1"/>
        </dgm:presLayoutVars>
      </dgm:prSet>
      <dgm:spPr/>
    </dgm:pt>
  </dgm:ptLst>
  <dgm:cxnLst>
    <dgm:cxn modelId="{9CB12800-D3C5-4F40-A5D3-87BB1AD1ED07}" type="presOf" srcId="{A3B32B65-5E9F-45C5-B282-9B7243960536}" destId="{24EDAE90-3444-427A-93D8-7D2BEB721544}" srcOrd="1" destOrd="0" presId="urn:microsoft.com/office/officeart/2005/8/layout/process2"/>
    <dgm:cxn modelId="{24F5071A-C606-4866-A83D-C5B0D0C898A4}" type="presOf" srcId="{CA35A4AF-C9A0-48EC-BA53-F345BB1386D6}" destId="{48DF5598-EF1C-48FA-9534-6717DE60525D}" srcOrd="0" destOrd="0" presId="urn:microsoft.com/office/officeart/2005/8/layout/process2"/>
    <dgm:cxn modelId="{2BE38C28-9DA8-4815-A8A6-A32F5B0FC4D0}" srcId="{DDB875C8-6C3B-405F-83F8-099555A70B74}" destId="{DF744B47-C22B-4733-B770-FED432453621}" srcOrd="1" destOrd="0" parTransId="{A648137C-1C66-4CFD-AF1F-F3BF872D78BC}" sibTransId="{7137301B-A16F-4628-A435-D47DDEDF5C7D}"/>
    <dgm:cxn modelId="{08D23032-F8AC-41F7-A413-8885F0166815}" type="presOf" srcId="{9272CBB4-AD64-4F4A-9252-51E0CAF03ED9}" destId="{BAE31848-2EEB-444F-B325-84C23891B72B}" srcOrd="0" destOrd="0" presId="urn:microsoft.com/office/officeart/2005/8/layout/process2"/>
    <dgm:cxn modelId="{930FEA3C-0D3C-4FE4-A7FB-A45C4044DDFE}" type="presOf" srcId="{DDB875C8-6C3B-405F-83F8-099555A70B74}" destId="{B666C264-2D22-4519-A78A-1E0F5AF0C693}" srcOrd="0" destOrd="0" presId="urn:microsoft.com/office/officeart/2005/8/layout/process2"/>
    <dgm:cxn modelId="{15D9863E-CB56-4E76-A68C-6634349AB576}" type="presOf" srcId="{7137301B-A16F-4628-A435-D47DDEDF5C7D}" destId="{71C64881-1249-417E-B37A-903F86281FDB}" srcOrd="0" destOrd="0" presId="urn:microsoft.com/office/officeart/2005/8/layout/process2"/>
    <dgm:cxn modelId="{A75CDD40-9FB4-47C6-AF49-ACFF2908CDE1}" srcId="{DDB875C8-6C3B-405F-83F8-099555A70B74}" destId="{9272CBB4-AD64-4F4A-9252-51E0CAF03ED9}" srcOrd="3" destOrd="0" parTransId="{7F9B48D5-3776-41CA-B704-3ABC79E04BD1}" sibTransId="{A3B32B65-5E9F-45C5-B282-9B7243960536}"/>
    <dgm:cxn modelId="{0E948A65-9887-4B01-A902-DF4EE24A9601}" type="presOf" srcId="{DF744B47-C22B-4733-B770-FED432453621}" destId="{F2D35ACA-9C61-44EE-8C80-A10FE2EBF5B9}" srcOrd="0" destOrd="0" presId="urn:microsoft.com/office/officeart/2005/8/layout/process2"/>
    <dgm:cxn modelId="{7D96896E-ABB9-4797-8D91-383717EE5123}" srcId="{DDB875C8-6C3B-405F-83F8-099555A70B74}" destId="{4F9D4199-F9AB-45CB-98E7-8B59A07E735D}" srcOrd="4" destOrd="0" parTransId="{4289868F-C3EC-4E78-B3E3-87CEAA87A334}" sibTransId="{17F50B00-721E-4942-BCFC-B483DFA0C75A}"/>
    <dgm:cxn modelId="{C1B8076F-BE0C-45A0-83E0-5F1D57A1D86F}" srcId="{DDB875C8-6C3B-405F-83F8-099555A70B74}" destId="{1549340C-8649-489E-B602-4799A4217DA8}" srcOrd="0" destOrd="0" parTransId="{9ACE1B1E-908B-4547-9287-BD51863E64AC}" sibTransId="{2D464584-BF14-4FC2-A10D-B4204F132639}"/>
    <dgm:cxn modelId="{D1109D75-5C5F-4970-8D42-739E6F378E57}" type="presOf" srcId="{2D464584-BF14-4FC2-A10D-B4204F132639}" destId="{FC04848A-40BB-43C3-9F6F-257B3A48E7C2}" srcOrd="1" destOrd="0" presId="urn:microsoft.com/office/officeart/2005/8/layout/process2"/>
    <dgm:cxn modelId="{BD7B425A-E70C-4D2A-936F-8D4E0878E6C5}" type="presOf" srcId="{2D464584-BF14-4FC2-A10D-B4204F132639}" destId="{51D714E5-8D4A-4A8C-B686-99FF29A24678}" srcOrd="0" destOrd="0" presId="urn:microsoft.com/office/officeart/2005/8/layout/process2"/>
    <dgm:cxn modelId="{F19A977F-4C52-4928-9240-3BF224F13385}" type="presOf" srcId="{4F9D4199-F9AB-45CB-98E7-8B59A07E735D}" destId="{2B84D1E3-B29C-4F45-8487-417E3E3ED0C0}" srcOrd="0" destOrd="0" presId="urn:microsoft.com/office/officeart/2005/8/layout/process2"/>
    <dgm:cxn modelId="{D553039D-AFAF-4884-A670-A5BAE3714DE0}" srcId="{DDB875C8-6C3B-405F-83F8-099555A70B74}" destId="{B9A4EFCC-8F4B-43D8-9F4B-61DF268B559C}" srcOrd="2" destOrd="0" parTransId="{168D9D5A-CCDB-4DE7-855C-6EFF711E06D2}" sibTransId="{CA35A4AF-C9A0-48EC-BA53-F345BB1386D6}"/>
    <dgm:cxn modelId="{D92ED6A8-12C7-4E96-AC51-C50BCC7ADE06}" type="presOf" srcId="{CA35A4AF-C9A0-48EC-BA53-F345BB1386D6}" destId="{2DB22910-D914-45DD-B4CC-F87C34C55F20}" srcOrd="1" destOrd="0" presId="urn:microsoft.com/office/officeart/2005/8/layout/process2"/>
    <dgm:cxn modelId="{E4A955B9-9E40-4450-B717-2B870265E6AD}" type="presOf" srcId="{7137301B-A16F-4628-A435-D47DDEDF5C7D}" destId="{7E037924-054A-45ED-A066-B9FE69BE163E}" srcOrd="1" destOrd="0" presId="urn:microsoft.com/office/officeart/2005/8/layout/process2"/>
    <dgm:cxn modelId="{903C2DD9-C1B1-4D6E-810D-FA77AECE1406}" type="presOf" srcId="{B9A4EFCC-8F4B-43D8-9F4B-61DF268B559C}" destId="{7E5D7AF0-BEC7-4061-92F6-EBC5FDBAEEED}" srcOrd="0" destOrd="0" presId="urn:microsoft.com/office/officeart/2005/8/layout/process2"/>
    <dgm:cxn modelId="{A7B2F8E2-29CD-4088-8ABF-B2BCACB6030F}" type="presOf" srcId="{A3B32B65-5E9F-45C5-B282-9B7243960536}" destId="{FDC20158-9B60-4645-9B94-C1E5EFA1937D}" srcOrd="0" destOrd="0" presId="urn:microsoft.com/office/officeart/2005/8/layout/process2"/>
    <dgm:cxn modelId="{8E9A88F1-3143-48DC-90C2-316B14B754F9}" type="presOf" srcId="{1549340C-8649-489E-B602-4799A4217DA8}" destId="{15DC4AD8-4335-4416-B3B5-9ABC22B21522}" srcOrd="0" destOrd="0" presId="urn:microsoft.com/office/officeart/2005/8/layout/process2"/>
    <dgm:cxn modelId="{BD659C40-953A-4286-B35F-3755C1BB60F9}" type="presParOf" srcId="{B666C264-2D22-4519-A78A-1E0F5AF0C693}" destId="{15DC4AD8-4335-4416-B3B5-9ABC22B21522}" srcOrd="0" destOrd="0" presId="urn:microsoft.com/office/officeart/2005/8/layout/process2"/>
    <dgm:cxn modelId="{40D7586B-E255-46AE-AF6E-B54F64FCEE16}" type="presParOf" srcId="{B666C264-2D22-4519-A78A-1E0F5AF0C693}" destId="{51D714E5-8D4A-4A8C-B686-99FF29A24678}" srcOrd="1" destOrd="0" presId="urn:microsoft.com/office/officeart/2005/8/layout/process2"/>
    <dgm:cxn modelId="{10761905-BC0E-43B3-BDCC-2B1B7FCB73C6}" type="presParOf" srcId="{51D714E5-8D4A-4A8C-B686-99FF29A24678}" destId="{FC04848A-40BB-43C3-9F6F-257B3A48E7C2}" srcOrd="0" destOrd="0" presId="urn:microsoft.com/office/officeart/2005/8/layout/process2"/>
    <dgm:cxn modelId="{D69F2B99-A0C5-4EE2-A97C-3F1F29304906}" type="presParOf" srcId="{B666C264-2D22-4519-A78A-1E0F5AF0C693}" destId="{F2D35ACA-9C61-44EE-8C80-A10FE2EBF5B9}" srcOrd="2" destOrd="0" presId="urn:microsoft.com/office/officeart/2005/8/layout/process2"/>
    <dgm:cxn modelId="{AD123865-2BD6-49D0-BF2D-E5B2D795C446}" type="presParOf" srcId="{B666C264-2D22-4519-A78A-1E0F5AF0C693}" destId="{71C64881-1249-417E-B37A-903F86281FDB}" srcOrd="3" destOrd="0" presId="urn:microsoft.com/office/officeart/2005/8/layout/process2"/>
    <dgm:cxn modelId="{47DA2DE4-313D-42C2-8039-C09139385A54}" type="presParOf" srcId="{71C64881-1249-417E-B37A-903F86281FDB}" destId="{7E037924-054A-45ED-A066-B9FE69BE163E}" srcOrd="0" destOrd="0" presId="urn:microsoft.com/office/officeart/2005/8/layout/process2"/>
    <dgm:cxn modelId="{48AF0162-FC4A-4499-A7A1-B0B9D67B80E9}" type="presParOf" srcId="{B666C264-2D22-4519-A78A-1E0F5AF0C693}" destId="{7E5D7AF0-BEC7-4061-92F6-EBC5FDBAEEED}" srcOrd="4" destOrd="0" presId="urn:microsoft.com/office/officeart/2005/8/layout/process2"/>
    <dgm:cxn modelId="{29BA6C05-5B06-40B2-9A95-E67FD3D850C6}" type="presParOf" srcId="{B666C264-2D22-4519-A78A-1E0F5AF0C693}" destId="{48DF5598-EF1C-48FA-9534-6717DE60525D}" srcOrd="5" destOrd="0" presId="urn:microsoft.com/office/officeart/2005/8/layout/process2"/>
    <dgm:cxn modelId="{3174FBF0-72B0-492B-A324-B038CA5871E5}" type="presParOf" srcId="{48DF5598-EF1C-48FA-9534-6717DE60525D}" destId="{2DB22910-D914-45DD-B4CC-F87C34C55F20}" srcOrd="0" destOrd="0" presId="urn:microsoft.com/office/officeart/2005/8/layout/process2"/>
    <dgm:cxn modelId="{6889F190-03F5-4CFB-9A25-65C133903263}" type="presParOf" srcId="{B666C264-2D22-4519-A78A-1E0F5AF0C693}" destId="{BAE31848-2EEB-444F-B325-84C23891B72B}" srcOrd="6" destOrd="0" presId="urn:microsoft.com/office/officeart/2005/8/layout/process2"/>
    <dgm:cxn modelId="{57B1563F-03AF-4C80-8F58-3C32A7CC7466}" type="presParOf" srcId="{B666C264-2D22-4519-A78A-1E0F5AF0C693}" destId="{FDC20158-9B60-4645-9B94-C1E5EFA1937D}" srcOrd="7" destOrd="0" presId="urn:microsoft.com/office/officeart/2005/8/layout/process2"/>
    <dgm:cxn modelId="{8BB56007-095A-46C6-917E-F84419D6154E}" type="presParOf" srcId="{FDC20158-9B60-4645-9B94-C1E5EFA1937D}" destId="{24EDAE90-3444-427A-93D8-7D2BEB721544}" srcOrd="0" destOrd="0" presId="urn:microsoft.com/office/officeart/2005/8/layout/process2"/>
    <dgm:cxn modelId="{61B5DB85-8EA7-430F-9A6C-268DAE63BBE8}" type="presParOf" srcId="{B666C264-2D22-4519-A78A-1E0F5AF0C693}" destId="{2B84D1E3-B29C-4F45-8487-417E3E3ED0C0}"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B875C8-6C3B-405F-83F8-099555A70B74}" type="doc">
      <dgm:prSet loTypeId="urn:microsoft.com/office/officeart/2005/8/layout/process2" loCatId="process" qsTypeId="urn:microsoft.com/office/officeart/2005/8/quickstyle/simple1" qsCatId="simple" csTypeId="urn:microsoft.com/office/officeart/2005/8/colors/accent1_1" csCatId="accent1" phldr="1"/>
      <dgm:spPr/>
      <dgm:t>
        <a:bodyPr/>
        <a:lstStyle/>
        <a:p>
          <a:endParaRPr lang="en-US"/>
        </a:p>
      </dgm:t>
    </dgm:pt>
    <dgm:pt modelId="{4F9D4199-F9AB-45CB-98E7-8B59A07E735D}">
      <dgm:prSet/>
      <dgm:spPr/>
      <dgm:t>
        <a:bodyPr/>
        <a:lstStyle/>
        <a:p>
          <a:r>
            <a:rPr lang="en-US" dirty="0">
              <a:latin typeface="Arial" panose="020B0604020202020204" pitchFamily="34" charset="0"/>
              <a:cs typeface="Arial" panose="020B0604020202020204" pitchFamily="34" charset="0"/>
            </a:rPr>
            <a:t>COVID Outcomes</a:t>
          </a:r>
        </a:p>
      </dgm:t>
    </dgm:pt>
    <dgm:pt modelId="{4289868F-C3EC-4E78-B3E3-87CEAA87A334}" type="parTrans" cxnId="{7D96896E-ABB9-4797-8D91-383717EE5123}">
      <dgm:prSet/>
      <dgm:spPr/>
      <dgm:t>
        <a:bodyPr/>
        <a:lstStyle/>
        <a:p>
          <a:endParaRPr lang="en-US"/>
        </a:p>
      </dgm:t>
    </dgm:pt>
    <dgm:pt modelId="{17F50B00-721E-4942-BCFC-B483DFA0C75A}" type="sibTrans" cxnId="{7D96896E-ABB9-4797-8D91-383717EE5123}">
      <dgm:prSet/>
      <dgm:spPr/>
      <dgm:t>
        <a:bodyPr/>
        <a:lstStyle/>
        <a:p>
          <a:endParaRPr lang="en-US"/>
        </a:p>
      </dgm:t>
    </dgm:pt>
    <dgm:pt modelId="{DF744B47-C22B-4733-B770-FED432453621}">
      <dgm:prSet/>
      <dgm:spPr/>
      <dgm:t>
        <a:bodyPr/>
        <a:lstStyle/>
        <a:p>
          <a:r>
            <a:rPr lang="en-US" strike="noStrike">
              <a:latin typeface="Arial" panose="020B0604020202020204" pitchFamily="34" charset="0"/>
              <a:cs typeface="Arial" panose="020B0604020202020204" pitchFamily="34" charset="0"/>
            </a:rPr>
            <a:t>Masking Start Date</a:t>
          </a:r>
          <a:endParaRPr lang="en-US" strike="noStrike" dirty="0">
            <a:latin typeface="Arial" panose="020B0604020202020204" pitchFamily="34" charset="0"/>
            <a:cs typeface="Arial" panose="020B0604020202020204" pitchFamily="34" charset="0"/>
          </a:endParaRPr>
        </a:p>
      </dgm:t>
    </dgm:pt>
    <dgm:pt modelId="{A648137C-1C66-4CFD-AF1F-F3BF872D78BC}" type="parTrans" cxnId="{2BE38C28-9DA8-4815-A8A6-A32F5B0FC4D0}">
      <dgm:prSet/>
      <dgm:spPr/>
      <dgm:t>
        <a:bodyPr/>
        <a:lstStyle/>
        <a:p>
          <a:endParaRPr lang="en-US"/>
        </a:p>
      </dgm:t>
    </dgm:pt>
    <dgm:pt modelId="{7137301B-A16F-4628-A435-D47DDEDF5C7D}" type="sibTrans" cxnId="{2BE38C28-9DA8-4815-A8A6-A32F5B0FC4D0}">
      <dgm:prSet/>
      <dgm:spPr/>
      <dgm:t>
        <a:bodyPr/>
        <a:lstStyle/>
        <a:p>
          <a:endParaRPr lang="en-US"/>
        </a:p>
      </dgm:t>
    </dgm:pt>
    <dgm:pt modelId="{B9A4EFCC-8F4B-43D8-9F4B-61DF268B559C}">
      <dgm:prSet/>
      <dgm:spPr>
        <a:solidFill>
          <a:schemeClr val="accent1"/>
        </a:solidFill>
      </dgm:spPr>
      <dgm:t>
        <a:bodyPr/>
        <a:lstStyle/>
        <a:p>
          <a:r>
            <a:rPr lang="en-US" dirty="0">
              <a:latin typeface="Arial" panose="020B0604020202020204" pitchFamily="34" charset="0"/>
              <a:cs typeface="Arial" panose="020B0604020202020204" pitchFamily="34" charset="0"/>
            </a:rPr>
            <a:t>Distancing at Home</a:t>
          </a:r>
        </a:p>
      </dgm:t>
    </dgm:pt>
    <dgm:pt modelId="{168D9D5A-CCDB-4DE7-855C-6EFF711E06D2}" type="parTrans" cxnId="{D553039D-AFAF-4884-A670-A5BAE3714DE0}">
      <dgm:prSet/>
      <dgm:spPr/>
      <dgm:t>
        <a:bodyPr/>
        <a:lstStyle/>
        <a:p>
          <a:endParaRPr lang="en-US"/>
        </a:p>
      </dgm:t>
    </dgm:pt>
    <dgm:pt modelId="{CA35A4AF-C9A0-48EC-BA53-F345BB1386D6}" type="sibTrans" cxnId="{D553039D-AFAF-4884-A670-A5BAE3714DE0}">
      <dgm:prSet/>
      <dgm:spPr/>
      <dgm:t>
        <a:bodyPr/>
        <a:lstStyle/>
        <a:p>
          <a:endParaRPr lang="en-US"/>
        </a:p>
      </dgm:t>
    </dgm:pt>
    <dgm:pt modelId="{9272CBB4-AD64-4F4A-9252-51E0CAF03ED9}">
      <dgm:prSet/>
      <dgm:spPr/>
      <dgm:t>
        <a:bodyPr/>
        <a:lstStyle/>
        <a:p>
          <a:r>
            <a:rPr lang="en-US">
              <a:latin typeface="Arial" panose="020B0604020202020204" pitchFamily="34" charset="0"/>
              <a:cs typeface="Arial" panose="020B0604020202020204" pitchFamily="34" charset="0"/>
            </a:rPr>
            <a:t>Online Sentiment</a:t>
          </a:r>
          <a:endParaRPr lang="en-US" dirty="0">
            <a:latin typeface="Arial" panose="020B0604020202020204" pitchFamily="34" charset="0"/>
            <a:cs typeface="Arial" panose="020B0604020202020204" pitchFamily="34" charset="0"/>
          </a:endParaRPr>
        </a:p>
      </dgm:t>
    </dgm:pt>
    <dgm:pt modelId="{7F9B48D5-3776-41CA-B704-3ABC79E04BD1}" type="parTrans" cxnId="{A75CDD40-9FB4-47C6-AF49-ACFF2908CDE1}">
      <dgm:prSet/>
      <dgm:spPr/>
      <dgm:t>
        <a:bodyPr/>
        <a:lstStyle/>
        <a:p>
          <a:endParaRPr lang="en-US"/>
        </a:p>
      </dgm:t>
    </dgm:pt>
    <dgm:pt modelId="{A3B32B65-5E9F-45C5-B282-9B7243960536}" type="sibTrans" cxnId="{A75CDD40-9FB4-47C6-AF49-ACFF2908CDE1}">
      <dgm:prSet/>
      <dgm:spPr/>
      <dgm:t>
        <a:bodyPr/>
        <a:lstStyle/>
        <a:p>
          <a:endParaRPr lang="en-US"/>
        </a:p>
      </dgm:t>
    </dgm:pt>
    <dgm:pt modelId="{1549340C-8649-489E-B602-4799A4217DA8}">
      <dgm:prSet/>
      <dgm:spPr>
        <a:solidFill>
          <a:schemeClr val="accent1"/>
        </a:solidFill>
      </dgm:spPr>
      <dgm:t>
        <a:bodyPr/>
        <a:lstStyle/>
        <a:p>
          <a:r>
            <a:rPr lang="en-US" b="0" dirty="0">
              <a:latin typeface="Arial" panose="020B0604020202020204" pitchFamily="34" charset="0"/>
              <a:cs typeface="Arial" panose="020B0604020202020204" pitchFamily="34" charset="0"/>
            </a:rPr>
            <a:t>Partisanship</a:t>
          </a:r>
        </a:p>
      </dgm:t>
    </dgm:pt>
    <dgm:pt modelId="{9ACE1B1E-908B-4547-9287-BD51863E64AC}" type="parTrans" cxnId="{C1B8076F-BE0C-45A0-83E0-5F1D57A1D86F}">
      <dgm:prSet/>
      <dgm:spPr/>
      <dgm:t>
        <a:bodyPr/>
        <a:lstStyle/>
        <a:p>
          <a:endParaRPr lang="en-US"/>
        </a:p>
      </dgm:t>
    </dgm:pt>
    <dgm:pt modelId="{2D464584-BF14-4FC2-A10D-B4204F132639}" type="sibTrans" cxnId="{C1B8076F-BE0C-45A0-83E0-5F1D57A1D86F}">
      <dgm:prSet/>
      <dgm:spPr/>
      <dgm:t>
        <a:bodyPr/>
        <a:lstStyle/>
        <a:p>
          <a:endParaRPr lang="en-US"/>
        </a:p>
      </dgm:t>
    </dgm:pt>
    <dgm:pt modelId="{B666C264-2D22-4519-A78A-1E0F5AF0C693}" type="pres">
      <dgm:prSet presAssocID="{DDB875C8-6C3B-405F-83F8-099555A70B74}" presName="linearFlow" presStyleCnt="0">
        <dgm:presLayoutVars>
          <dgm:resizeHandles val="exact"/>
        </dgm:presLayoutVars>
      </dgm:prSet>
      <dgm:spPr/>
    </dgm:pt>
    <dgm:pt modelId="{15DC4AD8-4335-4416-B3B5-9ABC22B21522}" type="pres">
      <dgm:prSet presAssocID="{1549340C-8649-489E-B602-4799A4217DA8}" presName="node" presStyleLbl="node1" presStyleIdx="0" presStyleCnt="5">
        <dgm:presLayoutVars>
          <dgm:bulletEnabled val="1"/>
        </dgm:presLayoutVars>
      </dgm:prSet>
      <dgm:spPr/>
    </dgm:pt>
    <dgm:pt modelId="{51D714E5-8D4A-4A8C-B686-99FF29A24678}" type="pres">
      <dgm:prSet presAssocID="{2D464584-BF14-4FC2-A10D-B4204F132639}" presName="sibTrans" presStyleLbl="sibTrans2D1" presStyleIdx="0" presStyleCnt="4"/>
      <dgm:spPr/>
    </dgm:pt>
    <dgm:pt modelId="{FC04848A-40BB-43C3-9F6F-257B3A48E7C2}" type="pres">
      <dgm:prSet presAssocID="{2D464584-BF14-4FC2-A10D-B4204F132639}" presName="connectorText" presStyleLbl="sibTrans2D1" presStyleIdx="0" presStyleCnt="4"/>
      <dgm:spPr/>
    </dgm:pt>
    <dgm:pt modelId="{F2D35ACA-9C61-44EE-8C80-A10FE2EBF5B9}" type="pres">
      <dgm:prSet presAssocID="{DF744B47-C22B-4733-B770-FED432453621}" presName="node" presStyleLbl="node1" presStyleIdx="1" presStyleCnt="5">
        <dgm:presLayoutVars>
          <dgm:bulletEnabled val="1"/>
        </dgm:presLayoutVars>
      </dgm:prSet>
      <dgm:spPr/>
    </dgm:pt>
    <dgm:pt modelId="{71C64881-1249-417E-B37A-903F86281FDB}" type="pres">
      <dgm:prSet presAssocID="{7137301B-A16F-4628-A435-D47DDEDF5C7D}" presName="sibTrans" presStyleLbl="sibTrans2D1" presStyleIdx="1" presStyleCnt="4"/>
      <dgm:spPr/>
    </dgm:pt>
    <dgm:pt modelId="{7E037924-054A-45ED-A066-B9FE69BE163E}" type="pres">
      <dgm:prSet presAssocID="{7137301B-A16F-4628-A435-D47DDEDF5C7D}" presName="connectorText" presStyleLbl="sibTrans2D1" presStyleIdx="1" presStyleCnt="4"/>
      <dgm:spPr/>
    </dgm:pt>
    <dgm:pt modelId="{7E5D7AF0-BEC7-4061-92F6-EBC5FDBAEEED}" type="pres">
      <dgm:prSet presAssocID="{B9A4EFCC-8F4B-43D8-9F4B-61DF268B559C}" presName="node" presStyleLbl="node1" presStyleIdx="2" presStyleCnt="5">
        <dgm:presLayoutVars>
          <dgm:bulletEnabled val="1"/>
        </dgm:presLayoutVars>
      </dgm:prSet>
      <dgm:spPr/>
    </dgm:pt>
    <dgm:pt modelId="{48DF5598-EF1C-48FA-9534-6717DE60525D}" type="pres">
      <dgm:prSet presAssocID="{CA35A4AF-C9A0-48EC-BA53-F345BB1386D6}" presName="sibTrans" presStyleLbl="sibTrans2D1" presStyleIdx="2" presStyleCnt="4"/>
      <dgm:spPr/>
    </dgm:pt>
    <dgm:pt modelId="{2DB22910-D914-45DD-B4CC-F87C34C55F20}" type="pres">
      <dgm:prSet presAssocID="{CA35A4AF-C9A0-48EC-BA53-F345BB1386D6}" presName="connectorText" presStyleLbl="sibTrans2D1" presStyleIdx="2" presStyleCnt="4"/>
      <dgm:spPr/>
    </dgm:pt>
    <dgm:pt modelId="{BAE31848-2EEB-444F-B325-84C23891B72B}" type="pres">
      <dgm:prSet presAssocID="{9272CBB4-AD64-4F4A-9252-51E0CAF03ED9}" presName="node" presStyleLbl="node1" presStyleIdx="3" presStyleCnt="5">
        <dgm:presLayoutVars>
          <dgm:bulletEnabled val="1"/>
        </dgm:presLayoutVars>
      </dgm:prSet>
      <dgm:spPr/>
    </dgm:pt>
    <dgm:pt modelId="{FDC20158-9B60-4645-9B94-C1E5EFA1937D}" type="pres">
      <dgm:prSet presAssocID="{A3B32B65-5E9F-45C5-B282-9B7243960536}" presName="sibTrans" presStyleLbl="sibTrans2D1" presStyleIdx="3" presStyleCnt="4"/>
      <dgm:spPr/>
    </dgm:pt>
    <dgm:pt modelId="{24EDAE90-3444-427A-93D8-7D2BEB721544}" type="pres">
      <dgm:prSet presAssocID="{A3B32B65-5E9F-45C5-B282-9B7243960536}" presName="connectorText" presStyleLbl="sibTrans2D1" presStyleIdx="3" presStyleCnt="4"/>
      <dgm:spPr/>
    </dgm:pt>
    <dgm:pt modelId="{2B84D1E3-B29C-4F45-8487-417E3E3ED0C0}" type="pres">
      <dgm:prSet presAssocID="{4F9D4199-F9AB-45CB-98E7-8B59A07E735D}" presName="node" presStyleLbl="node1" presStyleIdx="4" presStyleCnt="5">
        <dgm:presLayoutVars>
          <dgm:bulletEnabled val="1"/>
        </dgm:presLayoutVars>
      </dgm:prSet>
      <dgm:spPr/>
    </dgm:pt>
  </dgm:ptLst>
  <dgm:cxnLst>
    <dgm:cxn modelId="{9CB12800-D3C5-4F40-A5D3-87BB1AD1ED07}" type="presOf" srcId="{A3B32B65-5E9F-45C5-B282-9B7243960536}" destId="{24EDAE90-3444-427A-93D8-7D2BEB721544}" srcOrd="1" destOrd="0" presId="urn:microsoft.com/office/officeart/2005/8/layout/process2"/>
    <dgm:cxn modelId="{24F5071A-C606-4866-A83D-C5B0D0C898A4}" type="presOf" srcId="{CA35A4AF-C9A0-48EC-BA53-F345BB1386D6}" destId="{48DF5598-EF1C-48FA-9534-6717DE60525D}" srcOrd="0" destOrd="0" presId="urn:microsoft.com/office/officeart/2005/8/layout/process2"/>
    <dgm:cxn modelId="{2BE38C28-9DA8-4815-A8A6-A32F5B0FC4D0}" srcId="{DDB875C8-6C3B-405F-83F8-099555A70B74}" destId="{DF744B47-C22B-4733-B770-FED432453621}" srcOrd="1" destOrd="0" parTransId="{A648137C-1C66-4CFD-AF1F-F3BF872D78BC}" sibTransId="{7137301B-A16F-4628-A435-D47DDEDF5C7D}"/>
    <dgm:cxn modelId="{08D23032-F8AC-41F7-A413-8885F0166815}" type="presOf" srcId="{9272CBB4-AD64-4F4A-9252-51E0CAF03ED9}" destId="{BAE31848-2EEB-444F-B325-84C23891B72B}" srcOrd="0" destOrd="0" presId="urn:microsoft.com/office/officeart/2005/8/layout/process2"/>
    <dgm:cxn modelId="{930FEA3C-0D3C-4FE4-A7FB-A45C4044DDFE}" type="presOf" srcId="{DDB875C8-6C3B-405F-83F8-099555A70B74}" destId="{B666C264-2D22-4519-A78A-1E0F5AF0C693}" srcOrd="0" destOrd="0" presId="urn:microsoft.com/office/officeart/2005/8/layout/process2"/>
    <dgm:cxn modelId="{15D9863E-CB56-4E76-A68C-6634349AB576}" type="presOf" srcId="{7137301B-A16F-4628-A435-D47DDEDF5C7D}" destId="{71C64881-1249-417E-B37A-903F86281FDB}" srcOrd="0" destOrd="0" presId="urn:microsoft.com/office/officeart/2005/8/layout/process2"/>
    <dgm:cxn modelId="{A75CDD40-9FB4-47C6-AF49-ACFF2908CDE1}" srcId="{DDB875C8-6C3B-405F-83F8-099555A70B74}" destId="{9272CBB4-AD64-4F4A-9252-51E0CAF03ED9}" srcOrd="3" destOrd="0" parTransId="{7F9B48D5-3776-41CA-B704-3ABC79E04BD1}" sibTransId="{A3B32B65-5E9F-45C5-B282-9B7243960536}"/>
    <dgm:cxn modelId="{0E948A65-9887-4B01-A902-DF4EE24A9601}" type="presOf" srcId="{DF744B47-C22B-4733-B770-FED432453621}" destId="{F2D35ACA-9C61-44EE-8C80-A10FE2EBF5B9}" srcOrd="0" destOrd="0" presId="urn:microsoft.com/office/officeart/2005/8/layout/process2"/>
    <dgm:cxn modelId="{7D96896E-ABB9-4797-8D91-383717EE5123}" srcId="{DDB875C8-6C3B-405F-83F8-099555A70B74}" destId="{4F9D4199-F9AB-45CB-98E7-8B59A07E735D}" srcOrd="4" destOrd="0" parTransId="{4289868F-C3EC-4E78-B3E3-87CEAA87A334}" sibTransId="{17F50B00-721E-4942-BCFC-B483DFA0C75A}"/>
    <dgm:cxn modelId="{C1B8076F-BE0C-45A0-83E0-5F1D57A1D86F}" srcId="{DDB875C8-6C3B-405F-83F8-099555A70B74}" destId="{1549340C-8649-489E-B602-4799A4217DA8}" srcOrd="0" destOrd="0" parTransId="{9ACE1B1E-908B-4547-9287-BD51863E64AC}" sibTransId="{2D464584-BF14-4FC2-A10D-B4204F132639}"/>
    <dgm:cxn modelId="{D1109D75-5C5F-4970-8D42-739E6F378E57}" type="presOf" srcId="{2D464584-BF14-4FC2-A10D-B4204F132639}" destId="{FC04848A-40BB-43C3-9F6F-257B3A48E7C2}" srcOrd="1" destOrd="0" presId="urn:microsoft.com/office/officeart/2005/8/layout/process2"/>
    <dgm:cxn modelId="{BD7B425A-E70C-4D2A-936F-8D4E0878E6C5}" type="presOf" srcId="{2D464584-BF14-4FC2-A10D-B4204F132639}" destId="{51D714E5-8D4A-4A8C-B686-99FF29A24678}" srcOrd="0" destOrd="0" presId="urn:microsoft.com/office/officeart/2005/8/layout/process2"/>
    <dgm:cxn modelId="{F19A977F-4C52-4928-9240-3BF224F13385}" type="presOf" srcId="{4F9D4199-F9AB-45CB-98E7-8B59A07E735D}" destId="{2B84D1E3-B29C-4F45-8487-417E3E3ED0C0}" srcOrd="0" destOrd="0" presId="urn:microsoft.com/office/officeart/2005/8/layout/process2"/>
    <dgm:cxn modelId="{D553039D-AFAF-4884-A670-A5BAE3714DE0}" srcId="{DDB875C8-6C3B-405F-83F8-099555A70B74}" destId="{B9A4EFCC-8F4B-43D8-9F4B-61DF268B559C}" srcOrd="2" destOrd="0" parTransId="{168D9D5A-CCDB-4DE7-855C-6EFF711E06D2}" sibTransId="{CA35A4AF-C9A0-48EC-BA53-F345BB1386D6}"/>
    <dgm:cxn modelId="{D92ED6A8-12C7-4E96-AC51-C50BCC7ADE06}" type="presOf" srcId="{CA35A4AF-C9A0-48EC-BA53-F345BB1386D6}" destId="{2DB22910-D914-45DD-B4CC-F87C34C55F20}" srcOrd="1" destOrd="0" presId="urn:microsoft.com/office/officeart/2005/8/layout/process2"/>
    <dgm:cxn modelId="{E4A955B9-9E40-4450-B717-2B870265E6AD}" type="presOf" srcId="{7137301B-A16F-4628-A435-D47DDEDF5C7D}" destId="{7E037924-054A-45ED-A066-B9FE69BE163E}" srcOrd="1" destOrd="0" presId="urn:microsoft.com/office/officeart/2005/8/layout/process2"/>
    <dgm:cxn modelId="{903C2DD9-C1B1-4D6E-810D-FA77AECE1406}" type="presOf" srcId="{B9A4EFCC-8F4B-43D8-9F4B-61DF268B559C}" destId="{7E5D7AF0-BEC7-4061-92F6-EBC5FDBAEEED}" srcOrd="0" destOrd="0" presId="urn:microsoft.com/office/officeart/2005/8/layout/process2"/>
    <dgm:cxn modelId="{A7B2F8E2-29CD-4088-8ABF-B2BCACB6030F}" type="presOf" srcId="{A3B32B65-5E9F-45C5-B282-9B7243960536}" destId="{FDC20158-9B60-4645-9B94-C1E5EFA1937D}" srcOrd="0" destOrd="0" presId="urn:microsoft.com/office/officeart/2005/8/layout/process2"/>
    <dgm:cxn modelId="{8E9A88F1-3143-48DC-90C2-316B14B754F9}" type="presOf" srcId="{1549340C-8649-489E-B602-4799A4217DA8}" destId="{15DC4AD8-4335-4416-B3B5-9ABC22B21522}" srcOrd="0" destOrd="0" presId="urn:microsoft.com/office/officeart/2005/8/layout/process2"/>
    <dgm:cxn modelId="{BD659C40-953A-4286-B35F-3755C1BB60F9}" type="presParOf" srcId="{B666C264-2D22-4519-A78A-1E0F5AF0C693}" destId="{15DC4AD8-4335-4416-B3B5-9ABC22B21522}" srcOrd="0" destOrd="0" presId="urn:microsoft.com/office/officeart/2005/8/layout/process2"/>
    <dgm:cxn modelId="{40D7586B-E255-46AE-AF6E-B54F64FCEE16}" type="presParOf" srcId="{B666C264-2D22-4519-A78A-1E0F5AF0C693}" destId="{51D714E5-8D4A-4A8C-B686-99FF29A24678}" srcOrd="1" destOrd="0" presId="urn:microsoft.com/office/officeart/2005/8/layout/process2"/>
    <dgm:cxn modelId="{10761905-BC0E-43B3-BDCC-2B1B7FCB73C6}" type="presParOf" srcId="{51D714E5-8D4A-4A8C-B686-99FF29A24678}" destId="{FC04848A-40BB-43C3-9F6F-257B3A48E7C2}" srcOrd="0" destOrd="0" presId="urn:microsoft.com/office/officeart/2005/8/layout/process2"/>
    <dgm:cxn modelId="{D69F2B99-A0C5-4EE2-A97C-3F1F29304906}" type="presParOf" srcId="{B666C264-2D22-4519-A78A-1E0F5AF0C693}" destId="{F2D35ACA-9C61-44EE-8C80-A10FE2EBF5B9}" srcOrd="2" destOrd="0" presId="urn:microsoft.com/office/officeart/2005/8/layout/process2"/>
    <dgm:cxn modelId="{AD123865-2BD6-49D0-BF2D-E5B2D795C446}" type="presParOf" srcId="{B666C264-2D22-4519-A78A-1E0F5AF0C693}" destId="{71C64881-1249-417E-B37A-903F86281FDB}" srcOrd="3" destOrd="0" presId="urn:microsoft.com/office/officeart/2005/8/layout/process2"/>
    <dgm:cxn modelId="{47DA2DE4-313D-42C2-8039-C09139385A54}" type="presParOf" srcId="{71C64881-1249-417E-B37A-903F86281FDB}" destId="{7E037924-054A-45ED-A066-B9FE69BE163E}" srcOrd="0" destOrd="0" presId="urn:microsoft.com/office/officeart/2005/8/layout/process2"/>
    <dgm:cxn modelId="{48AF0162-FC4A-4499-A7A1-B0B9D67B80E9}" type="presParOf" srcId="{B666C264-2D22-4519-A78A-1E0F5AF0C693}" destId="{7E5D7AF0-BEC7-4061-92F6-EBC5FDBAEEED}" srcOrd="4" destOrd="0" presId="urn:microsoft.com/office/officeart/2005/8/layout/process2"/>
    <dgm:cxn modelId="{29BA6C05-5B06-40B2-9A95-E67FD3D850C6}" type="presParOf" srcId="{B666C264-2D22-4519-A78A-1E0F5AF0C693}" destId="{48DF5598-EF1C-48FA-9534-6717DE60525D}" srcOrd="5" destOrd="0" presId="urn:microsoft.com/office/officeart/2005/8/layout/process2"/>
    <dgm:cxn modelId="{3174FBF0-72B0-492B-A324-B038CA5871E5}" type="presParOf" srcId="{48DF5598-EF1C-48FA-9534-6717DE60525D}" destId="{2DB22910-D914-45DD-B4CC-F87C34C55F20}" srcOrd="0" destOrd="0" presId="urn:microsoft.com/office/officeart/2005/8/layout/process2"/>
    <dgm:cxn modelId="{6889F190-03F5-4CFB-9A25-65C133903263}" type="presParOf" srcId="{B666C264-2D22-4519-A78A-1E0F5AF0C693}" destId="{BAE31848-2EEB-444F-B325-84C23891B72B}" srcOrd="6" destOrd="0" presId="urn:microsoft.com/office/officeart/2005/8/layout/process2"/>
    <dgm:cxn modelId="{57B1563F-03AF-4C80-8F58-3C32A7CC7466}" type="presParOf" srcId="{B666C264-2D22-4519-A78A-1E0F5AF0C693}" destId="{FDC20158-9B60-4645-9B94-C1E5EFA1937D}" srcOrd="7" destOrd="0" presId="urn:microsoft.com/office/officeart/2005/8/layout/process2"/>
    <dgm:cxn modelId="{8BB56007-095A-46C6-917E-F84419D6154E}" type="presParOf" srcId="{FDC20158-9B60-4645-9B94-C1E5EFA1937D}" destId="{24EDAE90-3444-427A-93D8-7D2BEB721544}" srcOrd="0" destOrd="0" presId="urn:microsoft.com/office/officeart/2005/8/layout/process2"/>
    <dgm:cxn modelId="{61B5DB85-8EA7-430F-9A6C-268DAE63BBE8}" type="presParOf" srcId="{B666C264-2D22-4519-A78A-1E0F5AF0C693}" destId="{2B84D1E3-B29C-4F45-8487-417E3E3ED0C0}"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B875C8-6C3B-405F-83F8-099555A70B74}" type="doc">
      <dgm:prSet loTypeId="urn:microsoft.com/office/officeart/2005/8/layout/process2" loCatId="process" qsTypeId="urn:microsoft.com/office/officeart/2005/8/quickstyle/simple1" qsCatId="simple" csTypeId="urn:microsoft.com/office/officeart/2005/8/colors/accent1_1" csCatId="accent1" phldr="1"/>
      <dgm:spPr/>
      <dgm:t>
        <a:bodyPr/>
        <a:lstStyle/>
        <a:p>
          <a:endParaRPr lang="en-US"/>
        </a:p>
      </dgm:t>
    </dgm:pt>
    <dgm:pt modelId="{4F9D4199-F9AB-45CB-98E7-8B59A07E735D}">
      <dgm:prSet/>
      <dgm:spPr/>
      <dgm:t>
        <a:bodyPr/>
        <a:lstStyle/>
        <a:p>
          <a:r>
            <a:rPr lang="en-US" dirty="0">
              <a:latin typeface="Arial" panose="020B0604020202020204" pitchFamily="34" charset="0"/>
              <a:cs typeface="Arial" panose="020B0604020202020204" pitchFamily="34" charset="0"/>
            </a:rPr>
            <a:t>COVID Outcomes</a:t>
          </a:r>
        </a:p>
      </dgm:t>
    </dgm:pt>
    <dgm:pt modelId="{4289868F-C3EC-4E78-B3E3-87CEAA87A334}" type="parTrans" cxnId="{7D96896E-ABB9-4797-8D91-383717EE5123}">
      <dgm:prSet/>
      <dgm:spPr/>
      <dgm:t>
        <a:bodyPr/>
        <a:lstStyle/>
        <a:p>
          <a:endParaRPr lang="en-US"/>
        </a:p>
      </dgm:t>
    </dgm:pt>
    <dgm:pt modelId="{17F50B00-721E-4942-BCFC-B483DFA0C75A}" type="sibTrans" cxnId="{7D96896E-ABB9-4797-8D91-383717EE5123}">
      <dgm:prSet/>
      <dgm:spPr/>
      <dgm:t>
        <a:bodyPr/>
        <a:lstStyle/>
        <a:p>
          <a:endParaRPr lang="en-US"/>
        </a:p>
      </dgm:t>
    </dgm:pt>
    <dgm:pt modelId="{DF744B47-C22B-4733-B770-FED432453621}">
      <dgm:prSet/>
      <dgm:spPr/>
      <dgm:t>
        <a:bodyPr/>
        <a:lstStyle/>
        <a:p>
          <a:r>
            <a:rPr lang="en-US" strike="noStrike">
              <a:latin typeface="Arial" panose="020B0604020202020204" pitchFamily="34" charset="0"/>
              <a:cs typeface="Arial" panose="020B0604020202020204" pitchFamily="34" charset="0"/>
            </a:rPr>
            <a:t>Masking Start Date</a:t>
          </a:r>
          <a:endParaRPr lang="en-US" strike="noStrike" dirty="0">
            <a:latin typeface="Arial" panose="020B0604020202020204" pitchFamily="34" charset="0"/>
            <a:cs typeface="Arial" panose="020B0604020202020204" pitchFamily="34" charset="0"/>
          </a:endParaRPr>
        </a:p>
      </dgm:t>
    </dgm:pt>
    <dgm:pt modelId="{A648137C-1C66-4CFD-AF1F-F3BF872D78BC}" type="parTrans" cxnId="{2BE38C28-9DA8-4815-A8A6-A32F5B0FC4D0}">
      <dgm:prSet/>
      <dgm:spPr/>
      <dgm:t>
        <a:bodyPr/>
        <a:lstStyle/>
        <a:p>
          <a:endParaRPr lang="en-US"/>
        </a:p>
      </dgm:t>
    </dgm:pt>
    <dgm:pt modelId="{7137301B-A16F-4628-A435-D47DDEDF5C7D}" type="sibTrans" cxnId="{2BE38C28-9DA8-4815-A8A6-A32F5B0FC4D0}">
      <dgm:prSet/>
      <dgm:spPr/>
      <dgm:t>
        <a:bodyPr/>
        <a:lstStyle/>
        <a:p>
          <a:endParaRPr lang="en-US"/>
        </a:p>
      </dgm:t>
    </dgm:pt>
    <dgm:pt modelId="{B9A4EFCC-8F4B-43D8-9F4B-61DF268B559C}">
      <dgm:prSet/>
      <dgm:spPr/>
      <dgm:t>
        <a:bodyPr/>
        <a:lstStyle/>
        <a:p>
          <a:r>
            <a:rPr lang="en-US">
              <a:latin typeface="Arial" panose="020B0604020202020204" pitchFamily="34" charset="0"/>
              <a:cs typeface="Arial" panose="020B0604020202020204" pitchFamily="34" charset="0"/>
            </a:rPr>
            <a:t>Distancing at Home</a:t>
          </a:r>
          <a:endParaRPr lang="en-US" dirty="0">
            <a:latin typeface="Arial" panose="020B0604020202020204" pitchFamily="34" charset="0"/>
            <a:cs typeface="Arial" panose="020B0604020202020204" pitchFamily="34" charset="0"/>
          </a:endParaRPr>
        </a:p>
      </dgm:t>
    </dgm:pt>
    <dgm:pt modelId="{168D9D5A-CCDB-4DE7-855C-6EFF711E06D2}" type="parTrans" cxnId="{D553039D-AFAF-4884-A670-A5BAE3714DE0}">
      <dgm:prSet/>
      <dgm:spPr/>
      <dgm:t>
        <a:bodyPr/>
        <a:lstStyle/>
        <a:p>
          <a:endParaRPr lang="en-US"/>
        </a:p>
      </dgm:t>
    </dgm:pt>
    <dgm:pt modelId="{CA35A4AF-C9A0-48EC-BA53-F345BB1386D6}" type="sibTrans" cxnId="{D553039D-AFAF-4884-A670-A5BAE3714DE0}">
      <dgm:prSet/>
      <dgm:spPr/>
      <dgm:t>
        <a:bodyPr/>
        <a:lstStyle/>
        <a:p>
          <a:endParaRPr lang="en-US"/>
        </a:p>
      </dgm:t>
    </dgm:pt>
    <dgm:pt modelId="{9272CBB4-AD64-4F4A-9252-51E0CAF03ED9}">
      <dgm:prSet/>
      <dgm:spPr>
        <a:solidFill>
          <a:schemeClr val="accent1"/>
        </a:solidFill>
      </dgm:spPr>
      <dgm:t>
        <a:bodyPr/>
        <a:lstStyle/>
        <a:p>
          <a:r>
            <a:rPr lang="en-US" dirty="0">
              <a:latin typeface="Arial" panose="020B0604020202020204" pitchFamily="34" charset="0"/>
              <a:cs typeface="Arial" panose="020B0604020202020204" pitchFamily="34" charset="0"/>
            </a:rPr>
            <a:t>Online Sentiment</a:t>
          </a:r>
        </a:p>
      </dgm:t>
    </dgm:pt>
    <dgm:pt modelId="{7F9B48D5-3776-41CA-B704-3ABC79E04BD1}" type="parTrans" cxnId="{A75CDD40-9FB4-47C6-AF49-ACFF2908CDE1}">
      <dgm:prSet/>
      <dgm:spPr/>
      <dgm:t>
        <a:bodyPr/>
        <a:lstStyle/>
        <a:p>
          <a:endParaRPr lang="en-US"/>
        </a:p>
      </dgm:t>
    </dgm:pt>
    <dgm:pt modelId="{A3B32B65-5E9F-45C5-B282-9B7243960536}" type="sibTrans" cxnId="{A75CDD40-9FB4-47C6-AF49-ACFF2908CDE1}">
      <dgm:prSet/>
      <dgm:spPr/>
      <dgm:t>
        <a:bodyPr/>
        <a:lstStyle/>
        <a:p>
          <a:endParaRPr lang="en-US"/>
        </a:p>
      </dgm:t>
    </dgm:pt>
    <dgm:pt modelId="{1549340C-8649-489E-B602-4799A4217DA8}">
      <dgm:prSet/>
      <dgm:spPr>
        <a:solidFill>
          <a:schemeClr val="accent1"/>
        </a:solidFill>
      </dgm:spPr>
      <dgm:t>
        <a:bodyPr/>
        <a:lstStyle/>
        <a:p>
          <a:r>
            <a:rPr lang="en-US" b="0" dirty="0">
              <a:latin typeface="Arial" panose="020B0604020202020204" pitchFamily="34" charset="0"/>
              <a:cs typeface="Arial" panose="020B0604020202020204" pitchFamily="34" charset="0"/>
            </a:rPr>
            <a:t>Partisanship</a:t>
          </a:r>
        </a:p>
      </dgm:t>
    </dgm:pt>
    <dgm:pt modelId="{9ACE1B1E-908B-4547-9287-BD51863E64AC}" type="parTrans" cxnId="{C1B8076F-BE0C-45A0-83E0-5F1D57A1D86F}">
      <dgm:prSet/>
      <dgm:spPr/>
      <dgm:t>
        <a:bodyPr/>
        <a:lstStyle/>
        <a:p>
          <a:endParaRPr lang="en-US"/>
        </a:p>
      </dgm:t>
    </dgm:pt>
    <dgm:pt modelId="{2D464584-BF14-4FC2-A10D-B4204F132639}" type="sibTrans" cxnId="{C1B8076F-BE0C-45A0-83E0-5F1D57A1D86F}">
      <dgm:prSet/>
      <dgm:spPr/>
      <dgm:t>
        <a:bodyPr/>
        <a:lstStyle/>
        <a:p>
          <a:endParaRPr lang="en-US"/>
        </a:p>
      </dgm:t>
    </dgm:pt>
    <dgm:pt modelId="{B666C264-2D22-4519-A78A-1E0F5AF0C693}" type="pres">
      <dgm:prSet presAssocID="{DDB875C8-6C3B-405F-83F8-099555A70B74}" presName="linearFlow" presStyleCnt="0">
        <dgm:presLayoutVars>
          <dgm:resizeHandles val="exact"/>
        </dgm:presLayoutVars>
      </dgm:prSet>
      <dgm:spPr/>
    </dgm:pt>
    <dgm:pt modelId="{15DC4AD8-4335-4416-B3B5-9ABC22B21522}" type="pres">
      <dgm:prSet presAssocID="{1549340C-8649-489E-B602-4799A4217DA8}" presName="node" presStyleLbl="node1" presStyleIdx="0" presStyleCnt="5">
        <dgm:presLayoutVars>
          <dgm:bulletEnabled val="1"/>
        </dgm:presLayoutVars>
      </dgm:prSet>
      <dgm:spPr/>
    </dgm:pt>
    <dgm:pt modelId="{51D714E5-8D4A-4A8C-B686-99FF29A24678}" type="pres">
      <dgm:prSet presAssocID="{2D464584-BF14-4FC2-A10D-B4204F132639}" presName="sibTrans" presStyleLbl="sibTrans2D1" presStyleIdx="0" presStyleCnt="4"/>
      <dgm:spPr/>
    </dgm:pt>
    <dgm:pt modelId="{FC04848A-40BB-43C3-9F6F-257B3A48E7C2}" type="pres">
      <dgm:prSet presAssocID="{2D464584-BF14-4FC2-A10D-B4204F132639}" presName="connectorText" presStyleLbl="sibTrans2D1" presStyleIdx="0" presStyleCnt="4"/>
      <dgm:spPr/>
    </dgm:pt>
    <dgm:pt modelId="{F2D35ACA-9C61-44EE-8C80-A10FE2EBF5B9}" type="pres">
      <dgm:prSet presAssocID="{DF744B47-C22B-4733-B770-FED432453621}" presName="node" presStyleLbl="node1" presStyleIdx="1" presStyleCnt="5">
        <dgm:presLayoutVars>
          <dgm:bulletEnabled val="1"/>
        </dgm:presLayoutVars>
      </dgm:prSet>
      <dgm:spPr/>
    </dgm:pt>
    <dgm:pt modelId="{71C64881-1249-417E-B37A-903F86281FDB}" type="pres">
      <dgm:prSet presAssocID="{7137301B-A16F-4628-A435-D47DDEDF5C7D}" presName="sibTrans" presStyleLbl="sibTrans2D1" presStyleIdx="1" presStyleCnt="4"/>
      <dgm:spPr/>
    </dgm:pt>
    <dgm:pt modelId="{7E037924-054A-45ED-A066-B9FE69BE163E}" type="pres">
      <dgm:prSet presAssocID="{7137301B-A16F-4628-A435-D47DDEDF5C7D}" presName="connectorText" presStyleLbl="sibTrans2D1" presStyleIdx="1" presStyleCnt="4"/>
      <dgm:spPr/>
    </dgm:pt>
    <dgm:pt modelId="{7E5D7AF0-BEC7-4061-92F6-EBC5FDBAEEED}" type="pres">
      <dgm:prSet presAssocID="{B9A4EFCC-8F4B-43D8-9F4B-61DF268B559C}" presName="node" presStyleLbl="node1" presStyleIdx="2" presStyleCnt="5">
        <dgm:presLayoutVars>
          <dgm:bulletEnabled val="1"/>
        </dgm:presLayoutVars>
      </dgm:prSet>
      <dgm:spPr/>
    </dgm:pt>
    <dgm:pt modelId="{48DF5598-EF1C-48FA-9534-6717DE60525D}" type="pres">
      <dgm:prSet presAssocID="{CA35A4AF-C9A0-48EC-BA53-F345BB1386D6}" presName="sibTrans" presStyleLbl="sibTrans2D1" presStyleIdx="2" presStyleCnt="4"/>
      <dgm:spPr/>
    </dgm:pt>
    <dgm:pt modelId="{2DB22910-D914-45DD-B4CC-F87C34C55F20}" type="pres">
      <dgm:prSet presAssocID="{CA35A4AF-C9A0-48EC-BA53-F345BB1386D6}" presName="connectorText" presStyleLbl="sibTrans2D1" presStyleIdx="2" presStyleCnt="4"/>
      <dgm:spPr/>
    </dgm:pt>
    <dgm:pt modelId="{BAE31848-2EEB-444F-B325-84C23891B72B}" type="pres">
      <dgm:prSet presAssocID="{9272CBB4-AD64-4F4A-9252-51E0CAF03ED9}" presName="node" presStyleLbl="node1" presStyleIdx="3" presStyleCnt="5">
        <dgm:presLayoutVars>
          <dgm:bulletEnabled val="1"/>
        </dgm:presLayoutVars>
      </dgm:prSet>
      <dgm:spPr/>
    </dgm:pt>
    <dgm:pt modelId="{FDC20158-9B60-4645-9B94-C1E5EFA1937D}" type="pres">
      <dgm:prSet presAssocID="{A3B32B65-5E9F-45C5-B282-9B7243960536}" presName="sibTrans" presStyleLbl="sibTrans2D1" presStyleIdx="3" presStyleCnt="4"/>
      <dgm:spPr/>
    </dgm:pt>
    <dgm:pt modelId="{24EDAE90-3444-427A-93D8-7D2BEB721544}" type="pres">
      <dgm:prSet presAssocID="{A3B32B65-5E9F-45C5-B282-9B7243960536}" presName="connectorText" presStyleLbl="sibTrans2D1" presStyleIdx="3" presStyleCnt="4"/>
      <dgm:spPr/>
    </dgm:pt>
    <dgm:pt modelId="{2B84D1E3-B29C-4F45-8487-417E3E3ED0C0}" type="pres">
      <dgm:prSet presAssocID="{4F9D4199-F9AB-45CB-98E7-8B59A07E735D}" presName="node" presStyleLbl="node1" presStyleIdx="4" presStyleCnt="5">
        <dgm:presLayoutVars>
          <dgm:bulletEnabled val="1"/>
        </dgm:presLayoutVars>
      </dgm:prSet>
      <dgm:spPr/>
    </dgm:pt>
  </dgm:ptLst>
  <dgm:cxnLst>
    <dgm:cxn modelId="{9CB12800-D3C5-4F40-A5D3-87BB1AD1ED07}" type="presOf" srcId="{A3B32B65-5E9F-45C5-B282-9B7243960536}" destId="{24EDAE90-3444-427A-93D8-7D2BEB721544}" srcOrd="1" destOrd="0" presId="urn:microsoft.com/office/officeart/2005/8/layout/process2"/>
    <dgm:cxn modelId="{24F5071A-C606-4866-A83D-C5B0D0C898A4}" type="presOf" srcId="{CA35A4AF-C9A0-48EC-BA53-F345BB1386D6}" destId="{48DF5598-EF1C-48FA-9534-6717DE60525D}" srcOrd="0" destOrd="0" presId="urn:microsoft.com/office/officeart/2005/8/layout/process2"/>
    <dgm:cxn modelId="{2BE38C28-9DA8-4815-A8A6-A32F5B0FC4D0}" srcId="{DDB875C8-6C3B-405F-83F8-099555A70B74}" destId="{DF744B47-C22B-4733-B770-FED432453621}" srcOrd="1" destOrd="0" parTransId="{A648137C-1C66-4CFD-AF1F-F3BF872D78BC}" sibTransId="{7137301B-A16F-4628-A435-D47DDEDF5C7D}"/>
    <dgm:cxn modelId="{08D23032-F8AC-41F7-A413-8885F0166815}" type="presOf" srcId="{9272CBB4-AD64-4F4A-9252-51E0CAF03ED9}" destId="{BAE31848-2EEB-444F-B325-84C23891B72B}" srcOrd="0" destOrd="0" presId="urn:microsoft.com/office/officeart/2005/8/layout/process2"/>
    <dgm:cxn modelId="{930FEA3C-0D3C-4FE4-A7FB-A45C4044DDFE}" type="presOf" srcId="{DDB875C8-6C3B-405F-83F8-099555A70B74}" destId="{B666C264-2D22-4519-A78A-1E0F5AF0C693}" srcOrd="0" destOrd="0" presId="urn:microsoft.com/office/officeart/2005/8/layout/process2"/>
    <dgm:cxn modelId="{15D9863E-CB56-4E76-A68C-6634349AB576}" type="presOf" srcId="{7137301B-A16F-4628-A435-D47DDEDF5C7D}" destId="{71C64881-1249-417E-B37A-903F86281FDB}" srcOrd="0" destOrd="0" presId="urn:microsoft.com/office/officeart/2005/8/layout/process2"/>
    <dgm:cxn modelId="{A75CDD40-9FB4-47C6-AF49-ACFF2908CDE1}" srcId="{DDB875C8-6C3B-405F-83F8-099555A70B74}" destId="{9272CBB4-AD64-4F4A-9252-51E0CAF03ED9}" srcOrd="3" destOrd="0" parTransId="{7F9B48D5-3776-41CA-B704-3ABC79E04BD1}" sibTransId="{A3B32B65-5E9F-45C5-B282-9B7243960536}"/>
    <dgm:cxn modelId="{0E948A65-9887-4B01-A902-DF4EE24A9601}" type="presOf" srcId="{DF744B47-C22B-4733-B770-FED432453621}" destId="{F2D35ACA-9C61-44EE-8C80-A10FE2EBF5B9}" srcOrd="0" destOrd="0" presId="urn:microsoft.com/office/officeart/2005/8/layout/process2"/>
    <dgm:cxn modelId="{7D96896E-ABB9-4797-8D91-383717EE5123}" srcId="{DDB875C8-6C3B-405F-83F8-099555A70B74}" destId="{4F9D4199-F9AB-45CB-98E7-8B59A07E735D}" srcOrd="4" destOrd="0" parTransId="{4289868F-C3EC-4E78-B3E3-87CEAA87A334}" sibTransId="{17F50B00-721E-4942-BCFC-B483DFA0C75A}"/>
    <dgm:cxn modelId="{C1B8076F-BE0C-45A0-83E0-5F1D57A1D86F}" srcId="{DDB875C8-6C3B-405F-83F8-099555A70B74}" destId="{1549340C-8649-489E-B602-4799A4217DA8}" srcOrd="0" destOrd="0" parTransId="{9ACE1B1E-908B-4547-9287-BD51863E64AC}" sibTransId="{2D464584-BF14-4FC2-A10D-B4204F132639}"/>
    <dgm:cxn modelId="{D1109D75-5C5F-4970-8D42-739E6F378E57}" type="presOf" srcId="{2D464584-BF14-4FC2-A10D-B4204F132639}" destId="{FC04848A-40BB-43C3-9F6F-257B3A48E7C2}" srcOrd="1" destOrd="0" presId="urn:microsoft.com/office/officeart/2005/8/layout/process2"/>
    <dgm:cxn modelId="{BD7B425A-E70C-4D2A-936F-8D4E0878E6C5}" type="presOf" srcId="{2D464584-BF14-4FC2-A10D-B4204F132639}" destId="{51D714E5-8D4A-4A8C-B686-99FF29A24678}" srcOrd="0" destOrd="0" presId="urn:microsoft.com/office/officeart/2005/8/layout/process2"/>
    <dgm:cxn modelId="{F19A977F-4C52-4928-9240-3BF224F13385}" type="presOf" srcId="{4F9D4199-F9AB-45CB-98E7-8B59A07E735D}" destId="{2B84D1E3-B29C-4F45-8487-417E3E3ED0C0}" srcOrd="0" destOrd="0" presId="urn:microsoft.com/office/officeart/2005/8/layout/process2"/>
    <dgm:cxn modelId="{D553039D-AFAF-4884-A670-A5BAE3714DE0}" srcId="{DDB875C8-6C3B-405F-83F8-099555A70B74}" destId="{B9A4EFCC-8F4B-43D8-9F4B-61DF268B559C}" srcOrd="2" destOrd="0" parTransId="{168D9D5A-CCDB-4DE7-855C-6EFF711E06D2}" sibTransId="{CA35A4AF-C9A0-48EC-BA53-F345BB1386D6}"/>
    <dgm:cxn modelId="{D92ED6A8-12C7-4E96-AC51-C50BCC7ADE06}" type="presOf" srcId="{CA35A4AF-C9A0-48EC-BA53-F345BB1386D6}" destId="{2DB22910-D914-45DD-B4CC-F87C34C55F20}" srcOrd="1" destOrd="0" presId="urn:microsoft.com/office/officeart/2005/8/layout/process2"/>
    <dgm:cxn modelId="{E4A955B9-9E40-4450-B717-2B870265E6AD}" type="presOf" srcId="{7137301B-A16F-4628-A435-D47DDEDF5C7D}" destId="{7E037924-054A-45ED-A066-B9FE69BE163E}" srcOrd="1" destOrd="0" presId="urn:microsoft.com/office/officeart/2005/8/layout/process2"/>
    <dgm:cxn modelId="{903C2DD9-C1B1-4D6E-810D-FA77AECE1406}" type="presOf" srcId="{B9A4EFCC-8F4B-43D8-9F4B-61DF268B559C}" destId="{7E5D7AF0-BEC7-4061-92F6-EBC5FDBAEEED}" srcOrd="0" destOrd="0" presId="urn:microsoft.com/office/officeart/2005/8/layout/process2"/>
    <dgm:cxn modelId="{A7B2F8E2-29CD-4088-8ABF-B2BCACB6030F}" type="presOf" srcId="{A3B32B65-5E9F-45C5-B282-9B7243960536}" destId="{FDC20158-9B60-4645-9B94-C1E5EFA1937D}" srcOrd="0" destOrd="0" presId="urn:microsoft.com/office/officeart/2005/8/layout/process2"/>
    <dgm:cxn modelId="{8E9A88F1-3143-48DC-90C2-316B14B754F9}" type="presOf" srcId="{1549340C-8649-489E-B602-4799A4217DA8}" destId="{15DC4AD8-4335-4416-B3B5-9ABC22B21522}" srcOrd="0" destOrd="0" presId="urn:microsoft.com/office/officeart/2005/8/layout/process2"/>
    <dgm:cxn modelId="{BD659C40-953A-4286-B35F-3755C1BB60F9}" type="presParOf" srcId="{B666C264-2D22-4519-A78A-1E0F5AF0C693}" destId="{15DC4AD8-4335-4416-B3B5-9ABC22B21522}" srcOrd="0" destOrd="0" presId="urn:microsoft.com/office/officeart/2005/8/layout/process2"/>
    <dgm:cxn modelId="{40D7586B-E255-46AE-AF6E-B54F64FCEE16}" type="presParOf" srcId="{B666C264-2D22-4519-A78A-1E0F5AF0C693}" destId="{51D714E5-8D4A-4A8C-B686-99FF29A24678}" srcOrd="1" destOrd="0" presId="urn:microsoft.com/office/officeart/2005/8/layout/process2"/>
    <dgm:cxn modelId="{10761905-BC0E-43B3-BDCC-2B1B7FCB73C6}" type="presParOf" srcId="{51D714E5-8D4A-4A8C-B686-99FF29A24678}" destId="{FC04848A-40BB-43C3-9F6F-257B3A48E7C2}" srcOrd="0" destOrd="0" presId="urn:microsoft.com/office/officeart/2005/8/layout/process2"/>
    <dgm:cxn modelId="{D69F2B99-A0C5-4EE2-A97C-3F1F29304906}" type="presParOf" srcId="{B666C264-2D22-4519-A78A-1E0F5AF0C693}" destId="{F2D35ACA-9C61-44EE-8C80-A10FE2EBF5B9}" srcOrd="2" destOrd="0" presId="urn:microsoft.com/office/officeart/2005/8/layout/process2"/>
    <dgm:cxn modelId="{AD123865-2BD6-49D0-BF2D-E5B2D795C446}" type="presParOf" srcId="{B666C264-2D22-4519-A78A-1E0F5AF0C693}" destId="{71C64881-1249-417E-B37A-903F86281FDB}" srcOrd="3" destOrd="0" presId="urn:microsoft.com/office/officeart/2005/8/layout/process2"/>
    <dgm:cxn modelId="{47DA2DE4-313D-42C2-8039-C09139385A54}" type="presParOf" srcId="{71C64881-1249-417E-B37A-903F86281FDB}" destId="{7E037924-054A-45ED-A066-B9FE69BE163E}" srcOrd="0" destOrd="0" presId="urn:microsoft.com/office/officeart/2005/8/layout/process2"/>
    <dgm:cxn modelId="{48AF0162-FC4A-4499-A7A1-B0B9D67B80E9}" type="presParOf" srcId="{B666C264-2D22-4519-A78A-1E0F5AF0C693}" destId="{7E5D7AF0-BEC7-4061-92F6-EBC5FDBAEEED}" srcOrd="4" destOrd="0" presId="urn:microsoft.com/office/officeart/2005/8/layout/process2"/>
    <dgm:cxn modelId="{29BA6C05-5B06-40B2-9A95-E67FD3D850C6}" type="presParOf" srcId="{B666C264-2D22-4519-A78A-1E0F5AF0C693}" destId="{48DF5598-EF1C-48FA-9534-6717DE60525D}" srcOrd="5" destOrd="0" presId="urn:microsoft.com/office/officeart/2005/8/layout/process2"/>
    <dgm:cxn modelId="{3174FBF0-72B0-492B-A324-B038CA5871E5}" type="presParOf" srcId="{48DF5598-EF1C-48FA-9534-6717DE60525D}" destId="{2DB22910-D914-45DD-B4CC-F87C34C55F20}" srcOrd="0" destOrd="0" presId="urn:microsoft.com/office/officeart/2005/8/layout/process2"/>
    <dgm:cxn modelId="{6889F190-03F5-4CFB-9A25-65C133903263}" type="presParOf" srcId="{B666C264-2D22-4519-A78A-1E0F5AF0C693}" destId="{BAE31848-2EEB-444F-B325-84C23891B72B}" srcOrd="6" destOrd="0" presId="urn:microsoft.com/office/officeart/2005/8/layout/process2"/>
    <dgm:cxn modelId="{57B1563F-03AF-4C80-8F58-3C32A7CC7466}" type="presParOf" srcId="{B666C264-2D22-4519-A78A-1E0F5AF0C693}" destId="{FDC20158-9B60-4645-9B94-C1E5EFA1937D}" srcOrd="7" destOrd="0" presId="urn:microsoft.com/office/officeart/2005/8/layout/process2"/>
    <dgm:cxn modelId="{8BB56007-095A-46C6-917E-F84419D6154E}" type="presParOf" srcId="{FDC20158-9B60-4645-9B94-C1E5EFA1937D}" destId="{24EDAE90-3444-427A-93D8-7D2BEB721544}" srcOrd="0" destOrd="0" presId="urn:microsoft.com/office/officeart/2005/8/layout/process2"/>
    <dgm:cxn modelId="{61B5DB85-8EA7-430F-9A6C-268DAE63BBE8}" type="presParOf" srcId="{B666C264-2D22-4519-A78A-1E0F5AF0C693}" destId="{2B84D1E3-B29C-4F45-8487-417E3E3ED0C0}"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B875C8-6C3B-405F-83F8-099555A70B74}" type="doc">
      <dgm:prSet loTypeId="urn:microsoft.com/office/officeart/2005/8/layout/process2" loCatId="process" qsTypeId="urn:microsoft.com/office/officeart/2005/8/quickstyle/simple1" qsCatId="simple" csTypeId="urn:microsoft.com/office/officeart/2005/8/colors/accent1_1" csCatId="accent1" phldr="1"/>
      <dgm:spPr/>
      <dgm:t>
        <a:bodyPr/>
        <a:lstStyle/>
        <a:p>
          <a:endParaRPr lang="en-US"/>
        </a:p>
      </dgm:t>
    </dgm:pt>
    <dgm:pt modelId="{4F9D4199-F9AB-45CB-98E7-8B59A07E735D}">
      <dgm:prSet/>
      <dgm:spPr>
        <a:solidFill>
          <a:schemeClr val="accent1"/>
        </a:solidFill>
      </dgm:spPr>
      <dgm:t>
        <a:bodyPr/>
        <a:lstStyle/>
        <a:p>
          <a:r>
            <a:rPr lang="en-US" dirty="0">
              <a:latin typeface="Arial" panose="020B0604020202020204" pitchFamily="34" charset="0"/>
              <a:cs typeface="Arial" panose="020B0604020202020204" pitchFamily="34" charset="0"/>
            </a:rPr>
            <a:t>COVID Outcomes</a:t>
          </a:r>
        </a:p>
      </dgm:t>
    </dgm:pt>
    <dgm:pt modelId="{4289868F-C3EC-4E78-B3E3-87CEAA87A334}" type="parTrans" cxnId="{7D96896E-ABB9-4797-8D91-383717EE5123}">
      <dgm:prSet/>
      <dgm:spPr/>
      <dgm:t>
        <a:bodyPr/>
        <a:lstStyle/>
        <a:p>
          <a:endParaRPr lang="en-US"/>
        </a:p>
      </dgm:t>
    </dgm:pt>
    <dgm:pt modelId="{17F50B00-721E-4942-BCFC-B483DFA0C75A}" type="sibTrans" cxnId="{7D96896E-ABB9-4797-8D91-383717EE5123}">
      <dgm:prSet/>
      <dgm:spPr/>
      <dgm:t>
        <a:bodyPr/>
        <a:lstStyle/>
        <a:p>
          <a:endParaRPr lang="en-US"/>
        </a:p>
      </dgm:t>
    </dgm:pt>
    <dgm:pt modelId="{DF744B47-C22B-4733-B770-FED432453621}">
      <dgm:prSet/>
      <dgm:spPr>
        <a:solidFill>
          <a:schemeClr val="accent1"/>
        </a:solidFill>
      </dgm:spPr>
      <dgm:t>
        <a:bodyPr/>
        <a:lstStyle/>
        <a:p>
          <a:r>
            <a:rPr lang="en-US" strike="noStrike" dirty="0">
              <a:latin typeface="Arial" panose="020B0604020202020204" pitchFamily="34" charset="0"/>
              <a:cs typeface="Arial" panose="020B0604020202020204" pitchFamily="34" charset="0"/>
            </a:rPr>
            <a:t>Masking Start Date</a:t>
          </a:r>
        </a:p>
      </dgm:t>
    </dgm:pt>
    <dgm:pt modelId="{A648137C-1C66-4CFD-AF1F-F3BF872D78BC}" type="parTrans" cxnId="{2BE38C28-9DA8-4815-A8A6-A32F5B0FC4D0}">
      <dgm:prSet/>
      <dgm:spPr/>
      <dgm:t>
        <a:bodyPr/>
        <a:lstStyle/>
        <a:p>
          <a:endParaRPr lang="en-US"/>
        </a:p>
      </dgm:t>
    </dgm:pt>
    <dgm:pt modelId="{7137301B-A16F-4628-A435-D47DDEDF5C7D}" type="sibTrans" cxnId="{2BE38C28-9DA8-4815-A8A6-A32F5B0FC4D0}">
      <dgm:prSet/>
      <dgm:spPr/>
      <dgm:t>
        <a:bodyPr/>
        <a:lstStyle/>
        <a:p>
          <a:endParaRPr lang="en-US"/>
        </a:p>
      </dgm:t>
    </dgm:pt>
    <dgm:pt modelId="{B9A4EFCC-8F4B-43D8-9F4B-61DF268B559C}">
      <dgm:prSet/>
      <dgm:spPr/>
      <dgm:t>
        <a:bodyPr/>
        <a:lstStyle/>
        <a:p>
          <a:r>
            <a:rPr lang="en-US">
              <a:latin typeface="Arial" panose="020B0604020202020204" pitchFamily="34" charset="0"/>
              <a:cs typeface="Arial" panose="020B0604020202020204" pitchFamily="34" charset="0"/>
            </a:rPr>
            <a:t>Distancing at Home</a:t>
          </a:r>
          <a:endParaRPr lang="en-US" dirty="0">
            <a:latin typeface="Arial" panose="020B0604020202020204" pitchFamily="34" charset="0"/>
            <a:cs typeface="Arial" panose="020B0604020202020204" pitchFamily="34" charset="0"/>
          </a:endParaRPr>
        </a:p>
      </dgm:t>
    </dgm:pt>
    <dgm:pt modelId="{168D9D5A-CCDB-4DE7-855C-6EFF711E06D2}" type="parTrans" cxnId="{D553039D-AFAF-4884-A670-A5BAE3714DE0}">
      <dgm:prSet/>
      <dgm:spPr/>
      <dgm:t>
        <a:bodyPr/>
        <a:lstStyle/>
        <a:p>
          <a:endParaRPr lang="en-US"/>
        </a:p>
      </dgm:t>
    </dgm:pt>
    <dgm:pt modelId="{CA35A4AF-C9A0-48EC-BA53-F345BB1386D6}" type="sibTrans" cxnId="{D553039D-AFAF-4884-A670-A5BAE3714DE0}">
      <dgm:prSet/>
      <dgm:spPr/>
      <dgm:t>
        <a:bodyPr/>
        <a:lstStyle/>
        <a:p>
          <a:endParaRPr lang="en-US"/>
        </a:p>
      </dgm:t>
    </dgm:pt>
    <dgm:pt modelId="{9272CBB4-AD64-4F4A-9252-51E0CAF03ED9}">
      <dgm:prSet/>
      <dgm:spPr/>
      <dgm:t>
        <a:bodyPr/>
        <a:lstStyle/>
        <a:p>
          <a:r>
            <a:rPr lang="en-US">
              <a:latin typeface="Arial" panose="020B0604020202020204" pitchFamily="34" charset="0"/>
              <a:cs typeface="Arial" panose="020B0604020202020204" pitchFamily="34" charset="0"/>
            </a:rPr>
            <a:t>Online Sentiment</a:t>
          </a:r>
          <a:endParaRPr lang="en-US" dirty="0">
            <a:latin typeface="Arial" panose="020B0604020202020204" pitchFamily="34" charset="0"/>
            <a:cs typeface="Arial" panose="020B0604020202020204" pitchFamily="34" charset="0"/>
          </a:endParaRPr>
        </a:p>
      </dgm:t>
    </dgm:pt>
    <dgm:pt modelId="{7F9B48D5-3776-41CA-B704-3ABC79E04BD1}" type="parTrans" cxnId="{A75CDD40-9FB4-47C6-AF49-ACFF2908CDE1}">
      <dgm:prSet/>
      <dgm:spPr/>
      <dgm:t>
        <a:bodyPr/>
        <a:lstStyle/>
        <a:p>
          <a:endParaRPr lang="en-US"/>
        </a:p>
      </dgm:t>
    </dgm:pt>
    <dgm:pt modelId="{A3B32B65-5E9F-45C5-B282-9B7243960536}" type="sibTrans" cxnId="{A75CDD40-9FB4-47C6-AF49-ACFF2908CDE1}">
      <dgm:prSet/>
      <dgm:spPr/>
      <dgm:t>
        <a:bodyPr/>
        <a:lstStyle/>
        <a:p>
          <a:endParaRPr lang="en-US"/>
        </a:p>
      </dgm:t>
    </dgm:pt>
    <dgm:pt modelId="{1549340C-8649-489E-B602-4799A4217DA8}">
      <dgm:prSet/>
      <dgm:spPr/>
      <dgm:t>
        <a:bodyPr/>
        <a:lstStyle/>
        <a:p>
          <a:r>
            <a:rPr lang="en-US" b="0" dirty="0">
              <a:latin typeface="Arial" panose="020B0604020202020204" pitchFamily="34" charset="0"/>
              <a:cs typeface="Arial" panose="020B0604020202020204" pitchFamily="34" charset="0"/>
            </a:rPr>
            <a:t>Partisanship</a:t>
          </a:r>
        </a:p>
      </dgm:t>
    </dgm:pt>
    <dgm:pt modelId="{9ACE1B1E-908B-4547-9287-BD51863E64AC}" type="parTrans" cxnId="{C1B8076F-BE0C-45A0-83E0-5F1D57A1D86F}">
      <dgm:prSet/>
      <dgm:spPr/>
      <dgm:t>
        <a:bodyPr/>
        <a:lstStyle/>
        <a:p>
          <a:endParaRPr lang="en-US"/>
        </a:p>
      </dgm:t>
    </dgm:pt>
    <dgm:pt modelId="{2D464584-BF14-4FC2-A10D-B4204F132639}" type="sibTrans" cxnId="{C1B8076F-BE0C-45A0-83E0-5F1D57A1D86F}">
      <dgm:prSet/>
      <dgm:spPr/>
      <dgm:t>
        <a:bodyPr/>
        <a:lstStyle/>
        <a:p>
          <a:endParaRPr lang="en-US"/>
        </a:p>
      </dgm:t>
    </dgm:pt>
    <dgm:pt modelId="{B666C264-2D22-4519-A78A-1E0F5AF0C693}" type="pres">
      <dgm:prSet presAssocID="{DDB875C8-6C3B-405F-83F8-099555A70B74}" presName="linearFlow" presStyleCnt="0">
        <dgm:presLayoutVars>
          <dgm:resizeHandles val="exact"/>
        </dgm:presLayoutVars>
      </dgm:prSet>
      <dgm:spPr/>
    </dgm:pt>
    <dgm:pt modelId="{15DC4AD8-4335-4416-B3B5-9ABC22B21522}" type="pres">
      <dgm:prSet presAssocID="{1549340C-8649-489E-B602-4799A4217DA8}" presName="node" presStyleLbl="node1" presStyleIdx="0" presStyleCnt="5">
        <dgm:presLayoutVars>
          <dgm:bulletEnabled val="1"/>
        </dgm:presLayoutVars>
      </dgm:prSet>
      <dgm:spPr/>
    </dgm:pt>
    <dgm:pt modelId="{51D714E5-8D4A-4A8C-B686-99FF29A24678}" type="pres">
      <dgm:prSet presAssocID="{2D464584-BF14-4FC2-A10D-B4204F132639}" presName="sibTrans" presStyleLbl="sibTrans2D1" presStyleIdx="0" presStyleCnt="4"/>
      <dgm:spPr/>
    </dgm:pt>
    <dgm:pt modelId="{FC04848A-40BB-43C3-9F6F-257B3A48E7C2}" type="pres">
      <dgm:prSet presAssocID="{2D464584-BF14-4FC2-A10D-B4204F132639}" presName="connectorText" presStyleLbl="sibTrans2D1" presStyleIdx="0" presStyleCnt="4"/>
      <dgm:spPr/>
    </dgm:pt>
    <dgm:pt modelId="{F2D35ACA-9C61-44EE-8C80-A10FE2EBF5B9}" type="pres">
      <dgm:prSet presAssocID="{DF744B47-C22B-4733-B770-FED432453621}" presName="node" presStyleLbl="node1" presStyleIdx="1" presStyleCnt="5">
        <dgm:presLayoutVars>
          <dgm:bulletEnabled val="1"/>
        </dgm:presLayoutVars>
      </dgm:prSet>
      <dgm:spPr/>
    </dgm:pt>
    <dgm:pt modelId="{71C64881-1249-417E-B37A-903F86281FDB}" type="pres">
      <dgm:prSet presAssocID="{7137301B-A16F-4628-A435-D47DDEDF5C7D}" presName="sibTrans" presStyleLbl="sibTrans2D1" presStyleIdx="1" presStyleCnt="4"/>
      <dgm:spPr/>
    </dgm:pt>
    <dgm:pt modelId="{7E037924-054A-45ED-A066-B9FE69BE163E}" type="pres">
      <dgm:prSet presAssocID="{7137301B-A16F-4628-A435-D47DDEDF5C7D}" presName="connectorText" presStyleLbl="sibTrans2D1" presStyleIdx="1" presStyleCnt="4"/>
      <dgm:spPr/>
    </dgm:pt>
    <dgm:pt modelId="{7E5D7AF0-BEC7-4061-92F6-EBC5FDBAEEED}" type="pres">
      <dgm:prSet presAssocID="{B9A4EFCC-8F4B-43D8-9F4B-61DF268B559C}" presName="node" presStyleLbl="node1" presStyleIdx="2" presStyleCnt="5">
        <dgm:presLayoutVars>
          <dgm:bulletEnabled val="1"/>
        </dgm:presLayoutVars>
      </dgm:prSet>
      <dgm:spPr/>
    </dgm:pt>
    <dgm:pt modelId="{48DF5598-EF1C-48FA-9534-6717DE60525D}" type="pres">
      <dgm:prSet presAssocID="{CA35A4AF-C9A0-48EC-BA53-F345BB1386D6}" presName="sibTrans" presStyleLbl="sibTrans2D1" presStyleIdx="2" presStyleCnt="4"/>
      <dgm:spPr/>
    </dgm:pt>
    <dgm:pt modelId="{2DB22910-D914-45DD-B4CC-F87C34C55F20}" type="pres">
      <dgm:prSet presAssocID="{CA35A4AF-C9A0-48EC-BA53-F345BB1386D6}" presName="connectorText" presStyleLbl="sibTrans2D1" presStyleIdx="2" presStyleCnt="4"/>
      <dgm:spPr/>
    </dgm:pt>
    <dgm:pt modelId="{BAE31848-2EEB-444F-B325-84C23891B72B}" type="pres">
      <dgm:prSet presAssocID="{9272CBB4-AD64-4F4A-9252-51E0CAF03ED9}" presName="node" presStyleLbl="node1" presStyleIdx="3" presStyleCnt="5">
        <dgm:presLayoutVars>
          <dgm:bulletEnabled val="1"/>
        </dgm:presLayoutVars>
      </dgm:prSet>
      <dgm:spPr/>
    </dgm:pt>
    <dgm:pt modelId="{FDC20158-9B60-4645-9B94-C1E5EFA1937D}" type="pres">
      <dgm:prSet presAssocID="{A3B32B65-5E9F-45C5-B282-9B7243960536}" presName="sibTrans" presStyleLbl="sibTrans2D1" presStyleIdx="3" presStyleCnt="4"/>
      <dgm:spPr/>
    </dgm:pt>
    <dgm:pt modelId="{24EDAE90-3444-427A-93D8-7D2BEB721544}" type="pres">
      <dgm:prSet presAssocID="{A3B32B65-5E9F-45C5-B282-9B7243960536}" presName="connectorText" presStyleLbl="sibTrans2D1" presStyleIdx="3" presStyleCnt="4"/>
      <dgm:spPr/>
    </dgm:pt>
    <dgm:pt modelId="{2B84D1E3-B29C-4F45-8487-417E3E3ED0C0}" type="pres">
      <dgm:prSet presAssocID="{4F9D4199-F9AB-45CB-98E7-8B59A07E735D}" presName="node" presStyleLbl="node1" presStyleIdx="4" presStyleCnt="5">
        <dgm:presLayoutVars>
          <dgm:bulletEnabled val="1"/>
        </dgm:presLayoutVars>
      </dgm:prSet>
      <dgm:spPr/>
    </dgm:pt>
  </dgm:ptLst>
  <dgm:cxnLst>
    <dgm:cxn modelId="{9CB12800-D3C5-4F40-A5D3-87BB1AD1ED07}" type="presOf" srcId="{A3B32B65-5E9F-45C5-B282-9B7243960536}" destId="{24EDAE90-3444-427A-93D8-7D2BEB721544}" srcOrd="1" destOrd="0" presId="urn:microsoft.com/office/officeart/2005/8/layout/process2"/>
    <dgm:cxn modelId="{24F5071A-C606-4866-A83D-C5B0D0C898A4}" type="presOf" srcId="{CA35A4AF-C9A0-48EC-BA53-F345BB1386D6}" destId="{48DF5598-EF1C-48FA-9534-6717DE60525D}" srcOrd="0" destOrd="0" presId="urn:microsoft.com/office/officeart/2005/8/layout/process2"/>
    <dgm:cxn modelId="{2BE38C28-9DA8-4815-A8A6-A32F5B0FC4D0}" srcId="{DDB875C8-6C3B-405F-83F8-099555A70B74}" destId="{DF744B47-C22B-4733-B770-FED432453621}" srcOrd="1" destOrd="0" parTransId="{A648137C-1C66-4CFD-AF1F-F3BF872D78BC}" sibTransId="{7137301B-A16F-4628-A435-D47DDEDF5C7D}"/>
    <dgm:cxn modelId="{08D23032-F8AC-41F7-A413-8885F0166815}" type="presOf" srcId="{9272CBB4-AD64-4F4A-9252-51E0CAF03ED9}" destId="{BAE31848-2EEB-444F-B325-84C23891B72B}" srcOrd="0" destOrd="0" presId="urn:microsoft.com/office/officeart/2005/8/layout/process2"/>
    <dgm:cxn modelId="{930FEA3C-0D3C-4FE4-A7FB-A45C4044DDFE}" type="presOf" srcId="{DDB875C8-6C3B-405F-83F8-099555A70B74}" destId="{B666C264-2D22-4519-A78A-1E0F5AF0C693}" srcOrd="0" destOrd="0" presId="urn:microsoft.com/office/officeart/2005/8/layout/process2"/>
    <dgm:cxn modelId="{15D9863E-CB56-4E76-A68C-6634349AB576}" type="presOf" srcId="{7137301B-A16F-4628-A435-D47DDEDF5C7D}" destId="{71C64881-1249-417E-B37A-903F86281FDB}" srcOrd="0" destOrd="0" presId="urn:microsoft.com/office/officeart/2005/8/layout/process2"/>
    <dgm:cxn modelId="{A75CDD40-9FB4-47C6-AF49-ACFF2908CDE1}" srcId="{DDB875C8-6C3B-405F-83F8-099555A70B74}" destId="{9272CBB4-AD64-4F4A-9252-51E0CAF03ED9}" srcOrd="3" destOrd="0" parTransId="{7F9B48D5-3776-41CA-B704-3ABC79E04BD1}" sibTransId="{A3B32B65-5E9F-45C5-B282-9B7243960536}"/>
    <dgm:cxn modelId="{0E948A65-9887-4B01-A902-DF4EE24A9601}" type="presOf" srcId="{DF744B47-C22B-4733-B770-FED432453621}" destId="{F2D35ACA-9C61-44EE-8C80-A10FE2EBF5B9}" srcOrd="0" destOrd="0" presId="urn:microsoft.com/office/officeart/2005/8/layout/process2"/>
    <dgm:cxn modelId="{7D96896E-ABB9-4797-8D91-383717EE5123}" srcId="{DDB875C8-6C3B-405F-83F8-099555A70B74}" destId="{4F9D4199-F9AB-45CB-98E7-8B59A07E735D}" srcOrd="4" destOrd="0" parTransId="{4289868F-C3EC-4E78-B3E3-87CEAA87A334}" sibTransId="{17F50B00-721E-4942-BCFC-B483DFA0C75A}"/>
    <dgm:cxn modelId="{C1B8076F-BE0C-45A0-83E0-5F1D57A1D86F}" srcId="{DDB875C8-6C3B-405F-83F8-099555A70B74}" destId="{1549340C-8649-489E-B602-4799A4217DA8}" srcOrd="0" destOrd="0" parTransId="{9ACE1B1E-908B-4547-9287-BD51863E64AC}" sibTransId="{2D464584-BF14-4FC2-A10D-B4204F132639}"/>
    <dgm:cxn modelId="{D1109D75-5C5F-4970-8D42-739E6F378E57}" type="presOf" srcId="{2D464584-BF14-4FC2-A10D-B4204F132639}" destId="{FC04848A-40BB-43C3-9F6F-257B3A48E7C2}" srcOrd="1" destOrd="0" presId="urn:microsoft.com/office/officeart/2005/8/layout/process2"/>
    <dgm:cxn modelId="{BD7B425A-E70C-4D2A-936F-8D4E0878E6C5}" type="presOf" srcId="{2D464584-BF14-4FC2-A10D-B4204F132639}" destId="{51D714E5-8D4A-4A8C-B686-99FF29A24678}" srcOrd="0" destOrd="0" presId="urn:microsoft.com/office/officeart/2005/8/layout/process2"/>
    <dgm:cxn modelId="{F19A977F-4C52-4928-9240-3BF224F13385}" type="presOf" srcId="{4F9D4199-F9AB-45CB-98E7-8B59A07E735D}" destId="{2B84D1E3-B29C-4F45-8487-417E3E3ED0C0}" srcOrd="0" destOrd="0" presId="urn:microsoft.com/office/officeart/2005/8/layout/process2"/>
    <dgm:cxn modelId="{D553039D-AFAF-4884-A670-A5BAE3714DE0}" srcId="{DDB875C8-6C3B-405F-83F8-099555A70B74}" destId="{B9A4EFCC-8F4B-43D8-9F4B-61DF268B559C}" srcOrd="2" destOrd="0" parTransId="{168D9D5A-CCDB-4DE7-855C-6EFF711E06D2}" sibTransId="{CA35A4AF-C9A0-48EC-BA53-F345BB1386D6}"/>
    <dgm:cxn modelId="{D92ED6A8-12C7-4E96-AC51-C50BCC7ADE06}" type="presOf" srcId="{CA35A4AF-C9A0-48EC-BA53-F345BB1386D6}" destId="{2DB22910-D914-45DD-B4CC-F87C34C55F20}" srcOrd="1" destOrd="0" presId="urn:microsoft.com/office/officeart/2005/8/layout/process2"/>
    <dgm:cxn modelId="{E4A955B9-9E40-4450-B717-2B870265E6AD}" type="presOf" srcId="{7137301B-A16F-4628-A435-D47DDEDF5C7D}" destId="{7E037924-054A-45ED-A066-B9FE69BE163E}" srcOrd="1" destOrd="0" presId="urn:microsoft.com/office/officeart/2005/8/layout/process2"/>
    <dgm:cxn modelId="{903C2DD9-C1B1-4D6E-810D-FA77AECE1406}" type="presOf" srcId="{B9A4EFCC-8F4B-43D8-9F4B-61DF268B559C}" destId="{7E5D7AF0-BEC7-4061-92F6-EBC5FDBAEEED}" srcOrd="0" destOrd="0" presId="urn:microsoft.com/office/officeart/2005/8/layout/process2"/>
    <dgm:cxn modelId="{A7B2F8E2-29CD-4088-8ABF-B2BCACB6030F}" type="presOf" srcId="{A3B32B65-5E9F-45C5-B282-9B7243960536}" destId="{FDC20158-9B60-4645-9B94-C1E5EFA1937D}" srcOrd="0" destOrd="0" presId="urn:microsoft.com/office/officeart/2005/8/layout/process2"/>
    <dgm:cxn modelId="{8E9A88F1-3143-48DC-90C2-316B14B754F9}" type="presOf" srcId="{1549340C-8649-489E-B602-4799A4217DA8}" destId="{15DC4AD8-4335-4416-B3B5-9ABC22B21522}" srcOrd="0" destOrd="0" presId="urn:microsoft.com/office/officeart/2005/8/layout/process2"/>
    <dgm:cxn modelId="{BD659C40-953A-4286-B35F-3755C1BB60F9}" type="presParOf" srcId="{B666C264-2D22-4519-A78A-1E0F5AF0C693}" destId="{15DC4AD8-4335-4416-B3B5-9ABC22B21522}" srcOrd="0" destOrd="0" presId="urn:microsoft.com/office/officeart/2005/8/layout/process2"/>
    <dgm:cxn modelId="{40D7586B-E255-46AE-AF6E-B54F64FCEE16}" type="presParOf" srcId="{B666C264-2D22-4519-A78A-1E0F5AF0C693}" destId="{51D714E5-8D4A-4A8C-B686-99FF29A24678}" srcOrd="1" destOrd="0" presId="urn:microsoft.com/office/officeart/2005/8/layout/process2"/>
    <dgm:cxn modelId="{10761905-BC0E-43B3-BDCC-2B1B7FCB73C6}" type="presParOf" srcId="{51D714E5-8D4A-4A8C-B686-99FF29A24678}" destId="{FC04848A-40BB-43C3-9F6F-257B3A48E7C2}" srcOrd="0" destOrd="0" presId="urn:microsoft.com/office/officeart/2005/8/layout/process2"/>
    <dgm:cxn modelId="{D69F2B99-A0C5-4EE2-A97C-3F1F29304906}" type="presParOf" srcId="{B666C264-2D22-4519-A78A-1E0F5AF0C693}" destId="{F2D35ACA-9C61-44EE-8C80-A10FE2EBF5B9}" srcOrd="2" destOrd="0" presId="urn:microsoft.com/office/officeart/2005/8/layout/process2"/>
    <dgm:cxn modelId="{AD123865-2BD6-49D0-BF2D-E5B2D795C446}" type="presParOf" srcId="{B666C264-2D22-4519-A78A-1E0F5AF0C693}" destId="{71C64881-1249-417E-B37A-903F86281FDB}" srcOrd="3" destOrd="0" presId="urn:microsoft.com/office/officeart/2005/8/layout/process2"/>
    <dgm:cxn modelId="{47DA2DE4-313D-42C2-8039-C09139385A54}" type="presParOf" srcId="{71C64881-1249-417E-B37A-903F86281FDB}" destId="{7E037924-054A-45ED-A066-B9FE69BE163E}" srcOrd="0" destOrd="0" presId="urn:microsoft.com/office/officeart/2005/8/layout/process2"/>
    <dgm:cxn modelId="{48AF0162-FC4A-4499-A7A1-B0B9D67B80E9}" type="presParOf" srcId="{B666C264-2D22-4519-A78A-1E0F5AF0C693}" destId="{7E5D7AF0-BEC7-4061-92F6-EBC5FDBAEEED}" srcOrd="4" destOrd="0" presId="urn:microsoft.com/office/officeart/2005/8/layout/process2"/>
    <dgm:cxn modelId="{29BA6C05-5B06-40B2-9A95-E67FD3D850C6}" type="presParOf" srcId="{B666C264-2D22-4519-A78A-1E0F5AF0C693}" destId="{48DF5598-EF1C-48FA-9534-6717DE60525D}" srcOrd="5" destOrd="0" presId="urn:microsoft.com/office/officeart/2005/8/layout/process2"/>
    <dgm:cxn modelId="{3174FBF0-72B0-492B-A324-B038CA5871E5}" type="presParOf" srcId="{48DF5598-EF1C-48FA-9534-6717DE60525D}" destId="{2DB22910-D914-45DD-B4CC-F87C34C55F20}" srcOrd="0" destOrd="0" presId="urn:microsoft.com/office/officeart/2005/8/layout/process2"/>
    <dgm:cxn modelId="{6889F190-03F5-4CFB-9A25-65C133903263}" type="presParOf" srcId="{B666C264-2D22-4519-A78A-1E0F5AF0C693}" destId="{BAE31848-2EEB-444F-B325-84C23891B72B}" srcOrd="6" destOrd="0" presId="urn:microsoft.com/office/officeart/2005/8/layout/process2"/>
    <dgm:cxn modelId="{57B1563F-03AF-4C80-8F58-3C32A7CC7466}" type="presParOf" srcId="{B666C264-2D22-4519-A78A-1E0F5AF0C693}" destId="{FDC20158-9B60-4645-9B94-C1E5EFA1937D}" srcOrd="7" destOrd="0" presId="urn:microsoft.com/office/officeart/2005/8/layout/process2"/>
    <dgm:cxn modelId="{8BB56007-095A-46C6-917E-F84419D6154E}" type="presParOf" srcId="{FDC20158-9B60-4645-9B94-C1E5EFA1937D}" destId="{24EDAE90-3444-427A-93D8-7D2BEB721544}" srcOrd="0" destOrd="0" presId="urn:microsoft.com/office/officeart/2005/8/layout/process2"/>
    <dgm:cxn modelId="{61B5DB85-8EA7-430F-9A6C-268DAE63BBE8}" type="presParOf" srcId="{B666C264-2D22-4519-A78A-1E0F5AF0C693}" destId="{2B84D1E3-B29C-4F45-8487-417E3E3ED0C0}"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DB875C8-6C3B-405F-83F8-099555A70B74}" type="doc">
      <dgm:prSet loTypeId="urn:microsoft.com/office/officeart/2005/8/layout/process2" loCatId="process" qsTypeId="urn:microsoft.com/office/officeart/2005/8/quickstyle/simple1" qsCatId="simple" csTypeId="urn:microsoft.com/office/officeart/2005/8/colors/accent1_1" csCatId="accent1" phldr="1"/>
      <dgm:spPr/>
      <dgm:t>
        <a:bodyPr/>
        <a:lstStyle/>
        <a:p>
          <a:endParaRPr lang="en-US"/>
        </a:p>
      </dgm:t>
    </dgm:pt>
    <dgm:pt modelId="{4F9D4199-F9AB-45CB-98E7-8B59A07E735D}">
      <dgm:prSet/>
      <dgm:spPr>
        <a:solidFill>
          <a:schemeClr val="accent1"/>
        </a:solidFill>
      </dgm:spPr>
      <dgm:t>
        <a:bodyPr/>
        <a:lstStyle/>
        <a:p>
          <a:r>
            <a:rPr lang="en-US" dirty="0">
              <a:latin typeface="Arial" panose="020B0604020202020204" pitchFamily="34" charset="0"/>
              <a:cs typeface="Arial" panose="020B0604020202020204" pitchFamily="34" charset="0"/>
            </a:rPr>
            <a:t>COVID Outcomes</a:t>
          </a:r>
        </a:p>
      </dgm:t>
    </dgm:pt>
    <dgm:pt modelId="{4289868F-C3EC-4E78-B3E3-87CEAA87A334}" type="parTrans" cxnId="{7D96896E-ABB9-4797-8D91-383717EE5123}">
      <dgm:prSet/>
      <dgm:spPr/>
      <dgm:t>
        <a:bodyPr/>
        <a:lstStyle/>
        <a:p>
          <a:endParaRPr lang="en-US"/>
        </a:p>
      </dgm:t>
    </dgm:pt>
    <dgm:pt modelId="{17F50B00-721E-4942-BCFC-B483DFA0C75A}" type="sibTrans" cxnId="{7D96896E-ABB9-4797-8D91-383717EE5123}">
      <dgm:prSet/>
      <dgm:spPr/>
      <dgm:t>
        <a:bodyPr/>
        <a:lstStyle/>
        <a:p>
          <a:endParaRPr lang="en-US"/>
        </a:p>
      </dgm:t>
    </dgm:pt>
    <dgm:pt modelId="{DF744B47-C22B-4733-B770-FED432453621}">
      <dgm:prSet/>
      <dgm:spPr/>
      <dgm:t>
        <a:bodyPr/>
        <a:lstStyle/>
        <a:p>
          <a:r>
            <a:rPr lang="en-US" strike="noStrike">
              <a:latin typeface="Arial" panose="020B0604020202020204" pitchFamily="34" charset="0"/>
              <a:cs typeface="Arial" panose="020B0604020202020204" pitchFamily="34" charset="0"/>
            </a:rPr>
            <a:t>Masking Start Date</a:t>
          </a:r>
          <a:endParaRPr lang="en-US" strike="noStrike" dirty="0">
            <a:latin typeface="Arial" panose="020B0604020202020204" pitchFamily="34" charset="0"/>
            <a:cs typeface="Arial" panose="020B0604020202020204" pitchFamily="34" charset="0"/>
          </a:endParaRPr>
        </a:p>
      </dgm:t>
    </dgm:pt>
    <dgm:pt modelId="{A648137C-1C66-4CFD-AF1F-F3BF872D78BC}" type="parTrans" cxnId="{2BE38C28-9DA8-4815-A8A6-A32F5B0FC4D0}">
      <dgm:prSet/>
      <dgm:spPr/>
      <dgm:t>
        <a:bodyPr/>
        <a:lstStyle/>
        <a:p>
          <a:endParaRPr lang="en-US"/>
        </a:p>
      </dgm:t>
    </dgm:pt>
    <dgm:pt modelId="{7137301B-A16F-4628-A435-D47DDEDF5C7D}" type="sibTrans" cxnId="{2BE38C28-9DA8-4815-A8A6-A32F5B0FC4D0}">
      <dgm:prSet/>
      <dgm:spPr/>
      <dgm:t>
        <a:bodyPr/>
        <a:lstStyle/>
        <a:p>
          <a:endParaRPr lang="en-US"/>
        </a:p>
      </dgm:t>
    </dgm:pt>
    <dgm:pt modelId="{B9A4EFCC-8F4B-43D8-9F4B-61DF268B559C}">
      <dgm:prSet/>
      <dgm:spPr>
        <a:solidFill>
          <a:schemeClr val="accent1"/>
        </a:solidFill>
      </dgm:spPr>
      <dgm:t>
        <a:bodyPr/>
        <a:lstStyle/>
        <a:p>
          <a:r>
            <a:rPr lang="en-US" dirty="0">
              <a:latin typeface="Arial" panose="020B0604020202020204" pitchFamily="34" charset="0"/>
              <a:cs typeface="Arial" panose="020B0604020202020204" pitchFamily="34" charset="0"/>
            </a:rPr>
            <a:t>Distancing at Home</a:t>
          </a:r>
        </a:p>
      </dgm:t>
    </dgm:pt>
    <dgm:pt modelId="{168D9D5A-CCDB-4DE7-855C-6EFF711E06D2}" type="parTrans" cxnId="{D553039D-AFAF-4884-A670-A5BAE3714DE0}">
      <dgm:prSet/>
      <dgm:spPr/>
      <dgm:t>
        <a:bodyPr/>
        <a:lstStyle/>
        <a:p>
          <a:endParaRPr lang="en-US"/>
        </a:p>
      </dgm:t>
    </dgm:pt>
    <dgm:pt modelId="{CA35A4AF-C9A0-48EC-BA53-F345BB1386D6}" type="sibTrans" cxnId="{D553039D-AFAF-4884-A670-A5BAE3714DE0}">
      <dgm:prSet/>
      <dgm:spPr/>
      <dgm:t>
        <a:bodyPr/>
        <a:lstStyle/>
        <a:p>
          <a:endParaRPr lang="en-US"/>
        </a:p>
      </dgm:t>
    </dgm:pt>
    <dgm:pt modelId="{9272CBB4-AD64-4F4A-9252-51E0CAF03ED9}">
      <dgm:prSet/>
      <dgm:spPr/>
      <dgm:t>
        <a:bodyPr/>
        <a:lstStyle/>
        <a:p>
          <a:r>
            <a:rPr lang="en-US">
              <a:latin typeface="Arial" panose="020B0604020202020204" pitchFamily="34" charset="0"/>
              <a:cs typeface="Arial" panose="020B0604020202020204" pitchFamily="34" charset="0"/>
            </a:rPr>
            <a:t>Online Sentiment</a:t>
          </a:r>
          <a:endParaRPr lang="en-US" dirty="0">
            <a:latin typeface="Arial" panose="020B0604020202020204" pitchFamily="34" charset="0"/>
            <a:cs typeface="Arial" panose="020B0604020202020204" pitchFamily="34" charset="0"/>
          </a:endParaRPr>
        </a:p>
      </dgm:t>
    </dgm:pt>
    <dgm:pt modelId="{7F9B48D5-3776-41CA-B704-3ABC79E04BD1}" type="parTrans" cxnId="{A75CDD40-9FB4-47C6-AF49-ACFF2908CDE1}">
      <dgm:prSet/>
      <dgm:spPr/>
      <dgm:t>
        <a:bodyPr/>
        <a:lstStyle/>
        <a:p>
          <a:endParaRPr lang="en-US"/>
        </a:p>
      </dgm:t>
    </dgm:pt>
    <dgm:pt modelId="{A3B32B65-5E9F-45C5-B282-9B7243960536}" type="sibTrans" cxnId="{A75CDD40-9FB4-47C6-AF49-ACFF2908CDE1}">
      <dgm:prSet/>
      <dgm:spPr/>
      <dgm:t>
        <a:bodyPr/>
        <a:lstStyle/>
        <a:p>
          <a:endParaRPr lang="en-US"/>
        </a:p>
      </dgm:t>
    </dgm:pt>
    <dgm:pt modelId="{1549340C-8649-489E-B602-4799A4217DA8}">
      <dgm:prSet/>
      <dgm:spPr/>
      <dgm:t>
        <a:bodyPr/>
        <a:lstStyle/>
        <a:p>
          <a:r>
            <a:rPr lang="en-US" b="0" dirty="0">
              <a:latin typeface="Arial" panose="020B0604020202020204" pitchFamily="34" charset="0"/>
              <a:cs typeface="Arial" panose="020B0604020202020204" pitchFamily="34" charset="0"/>
            </a:rPr>
            <a:t>Partisanship</a:t>
          </a:r>
        </a:p>
      </dgm:t>
    </dgm:pt>
    <dgm:pt modelId="{9ACE1B1E-908B-4547-9287-BD51863E64AC}" type="parTrans" cxnId="{C1B8076F-BE0C-45A0-83E0-5F1D57A1D86F}">
      <dgm:prSet/>
      <dgm:spPr/>
      <dgm:t>
        <a:bodyPr/>
        <a:lstStyle/>
        <a:p>
          <a:endParaRPr lang="en-US"/>
        </a:p>
      </dgm:t>
    </dgm:pt>
    <dgm:pt modelId="{2D464584-BF14-4FC2-A10D-B4204F132639}" type="sibTrans" cxnId="{C1B8076F-BE0C-45A0-83E0-5F1D57A1D86F}">
      <dgm:prSet/>
      <dgm:spPr/>
      <dgm:t>
        <a:bodyPr/>
        <a:lstStyle/>
        <a:p>
          <a:endParaRPr lang="en-US"/>
        </a:p>
      </dgm:t>
    </dgm:pt>
    <dgm:pt modelId="{B666C264-2D22-4519-A78A-1E0F5AF0C693}" type="pres">
      <dgm:prSet presAssocID="{DDB875C8-6C3B-405F-83F8-099555A70B74}" presName="linearFlow" presStyleCnt="0">
        <dgm:presLayoutVars>
          <dgm:resizeHandles val="exact"/>
        </dgm:presLayoutVars>
      </dgm:prSet>
      <dgm:spPr/>
    </dgm:pt>
    <dgm:pt modelId="{15DC4AD8-4335-4416-B3B5-9ABC22B21522}" type="pres">
      <dgm:prSet presAssocID="{1549340C-8649-489E-B602-4799A4217DA8}" presName="node" presStyleLbl="node1" presStyleIdx="0" presStyleCnt="5">
        <dgm:presLayoutVars>
          <dgm:bulletEnabled val="1"/>
        </dgm:presLayoutVars>
      </dgm:prSet>
      <dgm:spPr/>
    </dgm:pt>
    <dgm:pt modelId="{51D714E5-8D4A-4A8C-B686-99FF29A24678}" type="pres">
      <dgm:prSet presAssocID="{2D464584-BF14-4FC2-A10D-B4204F132639}" presName="sibTrans" presStyleLbl="sibTrans2D1" presStyleIdx="0" presStyleCnt="4"/>
      <dgm:spPr/>
    </dgm:pt>
    <dgm:pt modelId="{FC04848A-40BB-43C3-9F6F-257B3A48E7C2}" type="pres">
      <dgm:prSet presAssocID="{2D464584-BF14-4FC2-A10D-B4204F132639}" presName="connectorText" presStyleLbl="sibTrans2D1" presStyleIdx="0" presStyleCnt="4"/>
      <dgm:spPr/>
    </dgm:pt>
    <dgm:pt modelId="{F2D35ACA-9C61-44EE-8C80-A10FE2EBF5B9}" type="pres">
      <dgm:prSet presAssocID="{DF744B47-C22B-4733-B770-FED432453621}" presName="node" presStyleLbl="node1" presStyleIdx="1" presStyleCnt="5">
        <dgm:presLayoutVars>
          <dgm:bulletEnabled val="1"/>
        </dgm:presLayoutVars>
      </dgm:prSet>
      <dgm:spPr/>
    </dgm:pt>
    <dgm:pt modelId="{71C64881-1249-417E-B37A-903F86281FDB}" type="pres">
      <dgm:prSet presAssocID="{7137301B-A16F-4628-A435-D47DDEDF5C7D}" presName="sibTrans" presStyleLbl="sibTrans2D1" presStyleIdx="1" presStyleCnt="4"/>
      <dgm:spPr/>
    </dgm:pt>
    <dgm:pt modelId="{7E037924-054A-45ED-A066-B9FE69BE163E}" type="pres">
      <dgm:prSet presAssocID="{7137301B-A16F-4628-A435-D47DDEDF5C7D}" presName="connectorText" presStyleLbl="sibTrans2D1" presStyleIdx="1" presStyleCnt="4"/>
      <dgm:spPr/>
    </dgm:pt>
    <dgm:pt modelId="{7E5D7AF0-BEC7-4061-92F6-EBC5FDBAEEED}" type="pres">
      <dgm:prSet presAssocID="{B9A4EFCC-8F4B-43D8-9F4B-61DF268B559C}" presName="node" presStyleLbl="node1" presStyleIdx="2" presStyleCnt="5">
        <dgm:presLayoutVars>
          <dgm:bulletEnabled val="1"/>
        </dgm:presLayoutVars>
      </dgm:prSet>
      <dgm:spPr/>
    </dgm:pt>
    <dgm:pt modelId="{48DF5598-EF1C-48FA-9534-6717DE60525D}" type="pres">
      <dgm:prSet presAssocID="{CA35A4AF-C9A0-48EC-BA53-F345BB1386D6}" presName="sibTrans" presStyleLbl="sibTrans2D1" presStyleIdx="2" presStyleCnt="4"/>
      <dgm:spPr/>
    </dgm:pt>
    <dgm:pt modelId="{2DB22910-D914-45DD-B4CC-F87C34C55F20}" type="pres">
      <dgm:prSet presAssocID="{CA35A4AF-C9A0-48EC-BA53-F345BB1386D6}" presName="connectorText" presStyleLbl="sibTrans2D1" presStyleIdx="2" presStyleCnt="4"/>
      <dgm:spPr/>
    </dgm:pt>
    <dgm:pt modelId="{BAE31848-2EEB-444F-B325-84C23891B72B}" type="pres">
      <dgm:prSet presAssocID="{9272CBB4-AD64-4F4A-9252-51E0CAF03ED9}" presName="node" presStyleLbl="node1" presStyleIdx="3" presStyleCnt="5">
        <dgm:presLayoutVars>
          <dgm:bulletEnabled val="1"/>
        </dgm:presLayoutVars>
      </dgm:prSet>
      <dgm:spPr/>
    </dgm:pt>
    <dgm:pt modelId="{FDC20158-9B60-4645-9B94-C1E5EFA1937D}" type="pres">
      <dgm:prSet presAssocID="{A3B32B65-5E9F-45C5-B282-9B7243960536}" presName="sibTrans" presStyleLbl="sibTrans2D1" presStyleIdx="3" presStyleCnt="4"/>
      <dgm:spPr/>
    </dgm:pt>
    <dgm:pt modelId="{24EDAE90-3444-427A-93D8-7D2BEB721544}" type="pres">
      <dgm:prSet presAssocID="{A3B32B65-5E9F-45C5-B282-9B7243960536}" presName="connectorText" presStyleLbl="sibTrans2D1" presStyleIdx="3" presStyleCnt="4"/>
      <dgm:spPr/>
    </dgm:pt>
    <dgm:pt modelId="{2B84D1E3-B29C-4F45-8487-417E3E3ED0C0}" type="pres">
      <dgm:prSet presAssocID="{4F9D4199-F9AB-45CB-98E7-8B59A07E735D}" presName="node" presStyleLbl="node1" presStyleIdx="4" presStyleCnt="5">
        <dgm:presLayoutVars>
          <dgm:bulletEnabled val="1"/>
        </dgm:presLayoutVars>
      </dgm:prSet>
      <dgm:spPr/>
    </dgm:pt>
  </dgm:ptLst>
  <dgm:cxnLst>
    <dgm:cxn modelId="{9CB12800-D3C5-4F40-A5D3-87BB1AD1ED07}" type="presOf" srcId="{A3B32B65-5E9F-45C5-B282-9B7243960536}" destId="{24EDAE90-3444-427A-93D8-7D2BEB721544}" srcOrd="1" destOrd="0" presId="urn:microsoft.com/office/officeart/2005/8/layout/process2"/>
    <dgm:cxn modelId="{24F5071A-C606-4866-A83D-C5B0D0C898A4}" type="presOf" srcId="{CA35A4AF-C9A0-48EC-BA53-F345BB1386D6}" destId="{48DF5598-EF1C-48FA-9534-6717DE60525D}" srcOrd="0" destOrd="0" presId="urn:microsoft.com/office/officeart/2005/8/layout/process2"/>
    <dgm:cxn modelId="{2BE38C28-9DA8-4815-A8A6-A32F5B0FC4D0}" srcId="{DDB875C8-6C3B-405F-83F8-099555A70B74}" destId="{DF744B47-C22B-4733-B770-FED432453621}" srcOrd="1" destOrd="0" parTransId="{A648137C-1C66-4CFD-AF1F-F3BF872D78BC}" sibTransId="{7137301B-A16F-4628-A435-D47DDEDF5C7D}"/>
    <dgm:cxn modelId="{08D23032-F8AC-41F7-A413-8885F0166815}" type="presOf" srcId="{9272CBB4-AD64-4F4A-9252-51E0CAF03ED9}" destId="{BAE31848-2EEB-444F-B325-84C23891B72B}" srcOrd="0" destOrd="0" presId="urn:microsoft.com/office/officeart/2005/8/layout/process2"/>
    <dgm:cxn modelId="{930FEA3C-0D3C-4FE4-A7FB-A45C4044DDFE}" type="presOf" srcId="{DDB875C8-6C3B-405F-83F8-099555A70B74}" destId="{B666C264-2D22-4519-A78A-1E0F5AF0C693}" srcOrd="0" destOrd="0" presId="urn:microsoft.com/office/officeart/2005/8/layout/process2"/>
    <dgm:cxn modelId="{15D9863E-CB56-4E76-A68C-6634349AB576}" type="presOf" srcId="{7137301B-A16F-4628-A435-D47DDEDF5C7D}" destId="{71C64881-1249-417E-B37A-903F86281FDB}" srcOrd="0" destOrd="0" presId="urn:microsoft.com/office/officeart/2005/8/layout/process2"/>
    <dgm:cxn modelId="{A75CDD40-9FB4-47C6-AF49-ACFF2908CDE1}" srcId="{DDB875C8-6C3B-405F-83F8-099555A70B74}" destId="{9272CBB4-AD64-4F4A-9252-51E0CAF03ED9}" srcOrd="3" destOrd="0" parTransId="{7F9B48D5-3776-41CA-B704-3ABC79E04BD1}" sibTransId="{A3B32B65-5E9F-45C5-B282-9B7243960536}"/>
    <dgm:cxn modelId="{0E948A65-9887-4B01-A902-DF4EE24A9601}" type="presOf" srcId="{DF744B47-C22B-4733-B770-FED432453621}" destId="{F2D35ACA-9C61-44EE-8C80-A10FE2EBF5B9}" srcOrd="0" destOrd="0" presId="urn:microsoft.com/office/officeart/2005/8/layout/process2"/>
    <dgm:cxn modelId="{7D96896E-ABB9-4797-8D91-383717EE5123}" srcId="{DDB875C8-6C3B-405F-83F8-099555A70B74}" destId="{4F9D4199-F9AB-45CB-98E7-8B59A07E735D}" srcOrd="4" destOrd="0" parTransId="{4289868F-C3EC-4E78-B3E3-87CEAA87A334}" sibTransId="{17F50B00-721E-4942-BCFC-B483DFA0C75A}"/>
    <dgm:cxn modelId="{C1B8076F-BE0C-45A0-83E0-5F1D57A1D86F}" srcId="{DDB875C8-6C3B-405F-83F8-099555A70B74}" destId="{1549340C-8649-489E-B602-4799A4217DA8}" srcOrd="0" destOrd="0" parTransId="{9ACE1B1E-908B-4547-9287-BD51863E64AC}" sibTransId="{2D464584-BF14-4FC2-A10D-B4204F132639}"/>
    <dgm:cxn modelId="{D1109D75-5C5F-4970-8D42-739E6F378E57}" type="presOf" srcId="{2D464584-BF14-4FC2-A10D-B4204F132639}" destId="{FC04848A-40BB-43C3-9F6F-257B3A48E7C2}" srcOrd="1" destOrd="0" presId="urn:microsoft.com/office/officeart/2005/8/layout/process2"/>
    <dgm:cxn modelId="{BD7B425A-E70C-4D2A-936F-8D4E0878E6C5}" type="presOf" srcId="{2D464584-BF14-4FC2-A10D-B4204F132639}" destId="{51D714E5-8D4A-4A8C-B686-99FF29A24678}" srcOrd="0" destOrd="0" presId="urn:microsoft.com/office/officeart/2005/8/layout/process2"/>
    <dgm:cxn modelId="{F19A977F-4C52-4928-9240-3BF224F13385}" type="presOf" srcId="{4F9D4199-F9AB-45CB-98E7-8B59A07E735D}" destId="{2B84D1E3-B29C-4F45-8487-417E3E3ED0C0}" srcOrd="0" destOrd="0" presId="urn:microsoft.com/office/officeart/2005/8/layout/process2"/>
    <dgm:cxn modelId="{D553039D-AFAF-4884-A670-A5BAE3714DE0}" srcId="{DDB875C8-6C3B-405F-83F8-099555A70B74}" destId="{B9A4EFCC-8F4B-43D8-9F4B-61DF268B559C}" srcOrd="2" destOrd="0" parTransId="{168D9D5A-CCDB-4DE7-855C-6EFF711E06D2}" sibTransId="{CA35A4AF-C9A0-48EC-BA53-F345BB1386D6}"/>
    <dgm:cxn modelId="{D92ED6A8-12C7-4E96-AC51-C50BCC7ADE06}" type="presOf" srcId="{CA35A4AF-C9A0-48EC-BA53-F345BB1386D6}" destId="{2DB22910-D914-45DD-B4CC-F87C34C55F20}" srcOrd="1" destOrd="0" presId="urn:microsoft.com/office/officeart/2005/8/layout/process2"/>
    <dgm:cxn modelId="{E4A955B9-9E40-4450-B717-2B870265E6AD}" type="presOf" srcId="{7137301B-A16F-4628-A435-D47DDEDF5C7D}" destId="{7E037924-054A-45ED-A066-B9FE69BE163E}" srcOrd="1" destOrd="0" presId="urn:microsoft.com/office/officeart/2005/8/layout/process2"/>
    <dgm:cxn modelId="{903C2DD9-C1B1-4D6E-810D-FA77AECE1406}" type="presOf" srcId="{B9A4EFCC-8F4B-43D8-9F4B-61DF268B559C}" destId="{7E5D7AF0-BEC7-4061-92F6-EBC5FDBAEEED}" srcOrd="0" destOrd="0" presId="urn:microsoft.com/office/officeart/2005/8/layout/process2"/>
    <dgm:cxn modelId="{A7B2F8E2-29CD-4088-8ABF-B2BCACB6030F}" type="presOf" srcId="{A3B32B65-5E9F-45C5-B282-9B7243960536}" destId="{FDC20158-9B60-4645-9B94-C1E5EFA1937D}" srcOrd="0" destOrd="0" presId="urn:microsoft.com/office/officeart/2005/8/layout/process2"/>
    <dgm:cxn modelId="{8E9A88F1-3143-48DC-90C2-316B14B754F9}" type="presOf" srcId="{1549340C-8649-489E-B602-4799A4217DA8}" destId="{15DC4AD8-4335-4416-B3B5-9ABC22B21522}" srcOrd="0" destOrd="0" presId="urn:microsoft.com/office/officeart/2005/8/layout/process2"/>
    <dgm:cxn modelId="{BD659C40-953A-4286-B35F-3755C1BB60F9}" type="presParOf" srcId="{B666C264-2D22-4519-A78A-1E0F5AF0C693}" destId="{15DC4AD8-4335-4416-B3B5-9ABC22B21522}" srcOrd="0" destOrd="0" presId="urn:microsoft.com/office/officeart/2005/8/layout/process2"/>
    <dgm:cxn modelId="{40D7586B-E255-46AE-AF6E-B54F64FCEE16}" type="presParOf" srcId="{B666C264-2D22-4519-A78A-1E0F5AF0C693}" destId="{51D714E5-8D4A-4A8C-B686-99FF29A24678}" srcOrd="1" destOrd="0" presId="urn:microsoft.com/office/officeart/2005/8/layout/process2"/>
    <dgm:cxn modelId="{10761905-BC0E-43B3-BDCC-2B1B7FCB73C6}" type="presParOf" srcId="{51D714E5-8D4A-4A8C-B686-99FF29A24678}" destId="{FC04848A-40BB-43C3-9F6F-257B3A48E7C2}" srcOrd="0" destOrd="0" presId="urn:microsoft.com/office/officeart/2005/8/layout/process2"/>
    <dgm:cxn modelId="{D69F2B99-A0C5-4EE2-A97C-3F1F29304906}" type="presParOf" srcId="{B666C264-2D22-4519-A78A-1E0F5AF0C693}" destId="{F2D35ACA-9C61-44EE-8C80-A10FE2EBF5B9}" srcOrd="2" destOrd="0" presId="urn:microsoft.com/office/officeart/2005/8/layout/process2"/>
    <dgm:cxn modelId="{AD123865-2BD6-49D0-BF2D-E5B2D795C446}" type="presParOf" srcId="{B666C264-2D22-4519-A78A-1E0F5AF0C693}" destId="{71C64881-1249-417E-B37A-903F86281FDB}" srcOrd="3" destOrd="0" presId="urn:microsoft.com/office/officeart/2005/8/layout/process2"/>
    <dgm:cxn modelId="{47DA2DE4-313D-42C2-8039-C09139385A54}" type="presParOf" srcId="{71C64881-1249-417E-B37A-903F86281FDB}" destId="{7E037924-054A-45ED-A066-B9FE69BE163E}" srcOrd="0" destOrd="0" presId="urn:microsoft.com/office/officeart/2005/8/layout/process2"/>
    <dgm:cxn modelId="{48AF0162-FC4A-4499-A7A1-B0B9D67B80E9}" type="presParOf" srcId="{B666C264-2D22-4519-A78A-1E0F5AF0C693}" destId="{7E5D7AF0-BEC7-4061-92F6-EBC5FDBAEEED}" srcOrd="4" destOrd="0" presId="urn:microsoft.com/office/officeart/2005/8/layout/process2"/>
    <dgm:cxn modelId="{29BA6C05-5B06-40B2-9A95-E67FD3D850C6}" type="presParOf" srcId="{B666C264-2D22-4519-A78A-1E0F5AF0C693}" destId="{48DF5598-EF1C-48FA-9534-6717DE60525D}" srcOrd="5" destOrd="0" presId="urn:microsoft.com/office/officeart/2005/8/layout/process2"/>
    <dgm:cxn modelId="{3174FBF0-72B0-492B-A324-B038CA5871E5}" type="presParOf" srcId="{48DF5598-EF1C-48FA-9534-6717DE60525D}" destId="{2DB22910-D914-45DD-B4CC-F87C34C55F20}" srcOrd="0" destOrd="0" presId="urn:microsoft.com/office/officeart/2005/8/layout/process2"/>
    <dgm:cxn modelId="{6889F190-03F5-4CFB-9A25-65C133903263}" type="presParOf" srcId="{B666C264-2D22-4519-A78A-1E0F5AF0C693}" destId="{BAE31848-2EEB-444F-B325-84C23891B72B}" srcOrd="6" destOrd="0" presId="urn:microsoft.com/office/officeart/2005/8/layout/process2"/>
    <dgm:cxn modelId="{57B1563F-03AF-4C80-8F58-3C32A7CC7466}" type="presParOf" srcId="{B666C264-2D22-4519-A78A-1E0F5AF0C693}" destId="{FDC20158-9B60-4645-9B94-C1E5EFA1937D}" srcOrd="7" destOrd="0" presId="urn:microsoft.com/office/officeart/2005/8/layout/process2"/>
    <dgm:cxn modelId="{8BB56007-095A-46C6-917E-F84419D6154E}" type="presParOf" srcId="{FDC20158-9B60-4645-9B94-C1E5EFA1937D}" destId="{24EDAE90-3444-427A-93D8-7D2BEB721544}" srcOrd="0" destOrd="0" presId="urn:microsoft.com/office/officeart/2005/8/layout/process2"/>
    <dgm:cxn modelId="{61B5DB85-8EA7-430F-9A6C-268DAE63BBE8}" type="presParOf" srcId="{B666C264-2D22-4519-A78A-1E0F5AF0C693}" destId="{2B84D1E3-B29C-4F45-8487-417E3E3ED0C0}"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DB875C8-6C3B-405F-83F8-099555A70B74}" type="doc">
      <dgm:prSet loTypeId="urn:microsoft.com/office/officeart/2005/8/layout/process2" loCatId="process" qsTypeId="urn:microsoft.com/office/officeart/2005/8/quickstyle/simple1" qsCatId="simple" csTypeId="urn:microsoft.com/office/officeart/2005/8/colors/accent1_1" csCatId="accent1" phldr="1"/>
      <dgm:spPr/>
      <dgm:t>
        <a:bodyPr/>
        <a:lstStyle/>
        <a:p>
          <a:endParaRPr lang="en-US"/>
        </a:p>
      </dgm:t>
    </dgm:pt>
    <dgm:pt modelId="{4F9D4199-F9AB-45CB-98E7-8B59A07E735D}">
      <dgm:prSet/>
      <dgm:spPr>
        <a:solidFill>
          <a:schemeClr val="accent1"/>
        </a:solidFill>
      </dgm:spPr>
      <dgm:t>
        <a:bodyPr/>
        <a:lstStyle/>
        <a:p>
          <a:r>
            <a:rPr lang="en-US" dirty="0">
              <a:latin typeface="Arial" panose="020B0604020202020204" pitchFamily="34" charset="0"/>
              <a:cs typeface="Arial" panose="020B0604020202020204" pitchFamily="34" charset="0"/>
            </a:rPr>
            <a:t>COVID Outcomes</a:t>
          </a:r>
        </a:p>
      </dgm:t>
    </dgm:pt>
    <dgm:pt modelId="{4289868F-C3EC-4E78-B3E3-87CEAA87A334}" type="parTrans" cxnId="{7D96896E-ABB9-4797-8D91-383717EE5123}">
      <dgm:prSet/>
      <dgm:spPr/>
      <dgm:t>
        <a:bodyPr/>
        <a:lstStyle/>
        <a:p>
          <a:endParaRPr lang="en-US"/>
        </a:p>
      </dgm:t>
    </dgm:pt>
    <dgm:pt modelId="{17F50B00-721E-4942-BCFC-B483DFA0C75A}" type="sibTrans" cxnId="{7D96896E-ABB9-4797-8D91-383717EE5123}">
      <dgm:prSet/>
      <dgm:spPr/>
      <dgm:t>
        <a:bodyPr/>
        <a:lstStyle/>
        <a:p>
          <a:endParaRPr lang="en-US"/>
        </a:p>
      </dgm:t>
    </dgm:pt>
    <dgm:pt modelId="{DF744B47-C22B-4733-B770-FED432453621}">
      <dgm:prSet/>
      <dgm:spPr>
        <a:solidFill>
          <a:schemeClr val="accent1"/>
        </a:solidFill>
      </dgm:spPr>
      <dgm:t>
        <a:bodyPr/>
        <a:lstStyle/>
        <a:p>
          <a:r>
            <a:rPr lang="en-US" strike="noStrike" dirty="0">
              <a:latin typeface="Arial" panose="020B0604020202020204" pitchFamily="34" charset="0"/>
              <a:cs typeface="Arial" panose="020B0604020202020204" pitchFamily="34" charset="0"/>
            </a:rPr>
            <a:t>Masking Start Date</a:t>
          </a:r>
        </a:p>
      </dgm:t>
    </dgm:pt>
    <dgm:pt modelId="{A648137C-1C66-4CFD-AF1F-F3BF872D78BC}" type="parTrans" cxnId="{2BE38C28-9DA8-4815-A8A6-A32F5B0FC4D0}">
      <dgm:prSet/>
      <dgm:spPr/>
      <dgm:t>
        <a:bodyPr/>
        <a:lstStyle/>
        <a:p>
          <a:endParaRPr lang="en-US"/>
        </a:p>
      </dgm:t>
    </dgm:pt>
    <dgm:pt modelId="{7137301B-A16F-4628-A435-D47DDEDF5C7D}" type="sibTrans" cxnId="{2BE38C28-9DA8-4815-A8A6-A32F5B0FC4D0}">
      <dgm:prSet/>
      <dgm:spPr/>
      <dgm:t>
        <a:bodyPr/>
        <a:lstStyle/>
        <a:p>
          <a:endParaRPr lang="en-US"/>
        </a:p>
      </dgm:t>
    </dgm:pt>
    <dgm:pt modelId="{B9A4EFCC-8F4B-43D8-9F4B-61DF268B559C}">
      <dgm:prSet/>
      <dgm:spPr/>
      <dgm:t>
        <a:bodyPr/>
        <a:lstStyle/>
        <a:p>
          <a:r>
            <a:rPr lang="en-US">
              <a:latin typeface="Arial" panose="020B0604020202020204" pitchFamily="34" charset="0"/>
              <a:cs typeface="Arial" panose="020B0604020202020204" pitchFamily="34" charset="0"/>
            </a:rPr>
            <a:t>Distancing at Home</a:t>
          </a:r>
          <a:endParaRPr lang="en-US" dirty="0">
            <a:latin typeface="Arial" panose="020B0604020202020204" pitchFamily="34" charset="0"/>
            <a:cs typeface="Arial" panose="020B0604020202020204" pitchFamily="34" charset="0"/>
          </a:endParaRPr>
        </a:p>
      </dgm:t>
    </dgm:pt>
    <dgm:pt modelId="{168D9D5A-CCDB-4DE7-855C-6EFF711E06D2}" type="parTrans" cxnId="{D553039D-AFAF-4884-A670-A5BAE3714DE0}">
      <dgm:prSet/>
      <dgm:spPr/>
      <dgm:t>
        <a:bodyPr/>
        <a:lstStyle/>
        <a:p>
          <a:endParaRPr lang="en-US"/>
        </a:p>
      </dgm:t>
    </dgm:pt>
    <dgm:pt modelId="{CA35A4AF-C9A0-48EC-BA53-F345BB1386D6}" type="sibTrans" cxnId="{D553039D-AFAF-4884-A670-A5BAE3714DE0}">
      <dgm:prSet/>
      <dgm:spPr/>
      <dgm:t>
        <a:bodyPr/>
        <a:lstStyle/>
        <a:p>
          <a:endParaRPr lang="en-US"/>
        </a:p>
      </dgm:t>
    </dgm:pt>
    <dgm:pt modelId="{9272CBB4-AD64-4F4A-9252-51E0CAF03ED9}">
      <dgm:prSet/>
      <dgm:spPr/>
      <dgm:t>
        <a:bodyPr/>
        <a:lstStyle/>
        <a:p>
          <a:r>
            <a:rPr lang="en-US">
              <a:latin typeface="Arial" panose="020B0604020202020204" pitchFamily="34" charset="0"/>
              <a:cs typeface="Arial" panose="020B0604020202020204" pitchFamily="34" charset="0"/>
            </a:rPr>
            <a:t>Online Sentiment</a:t>
          </a:r>
          <a:endParaRPr lang="en-US" dirty="0">
            <a:latin typeface="Arial" panose="020B0604020202020204" pitchFamily="34" charset="0"/>
            <a:cs typeface="Arial" panose="020B0604020202020204" pitchFamily="34" charset="0"/>
          </a:endParaRPr>
        </a:p>
      </dgm:t>
    </dgm:pt>
    <dgm:pt modelId="{7F9B48D5-3776-41CA-B704-3ABC79E04BD1}" type="parTrans" cxnId="{A75CDD40-9FB4-47C6-AF49-ACFF2908CDE1}">
      <dgm:prSet/>
      <dgm:spPr/>
      <dgm:t>
        <a:bodyPr/>
        <a:lstStyle/>
        <a:p>
          <a:endParaRPr lang="en-US"/>
        </a:p>
      </dgm:t>
    </dgm:pt>
    <dgm:pt modelId="{A3B32B65-5E9F-45C5-B282-9B7243960536}" type="sibTrans" cxnId="{A75CDD40-9FB4-47C6-AF49-ACFF2908CDE1}">
      <dgm:prSet/>
      <dgm:spPr/>
      <dgm:t>
        <a:bodyPr/>
        <a:lstStyle/>
        <a:p>
          <a:endParaRPr lang="en-US"/>
        </a:p>
      </dgm:t>
    </dgm:pt>
    <dgm:pt modelId="{1549340C-8649-489E-B602-4799A4217DA8}">
      <dgm:prSet/>
      <dgm:spPr/>
      <dgm:t>
        <a:bodyPr/>
        <a:lstStyle/>
        <a:p>
          <a:r>
            <a:rPr lang="en-US" b="0" dirty="0">
              <a:latin typeface="Arial" panose="020B0604020202020204" pitchFamily="34" charset="0"/>
              <a:cs typeface="Arial" panose="020B0604020202020204" pitchFamily="34" charset="0"/>
            </a:rPr>
            <a:t>Partisanship</a:t>
          </a:r>
        </a:p>
      </dgm:t>
    </dgm:pt>
    <dgm:pt modelId="{9ACE1B1E-908B-4547-9287-BD51863E64AC}" type="parTrans" cxnId="{C1B8076F-BE0C-45A0-83E0-5F1D57A1D86F}">
      <dgm:prSet/>
      <dgm:spPr/>
      <dgm:t>
        <a:bodyPr/>
        <a:lstStyle/>
        <a:p>
          <a:endParaRPr lang="en-US"/>
        </a:p>
      </dgm:t>
    </dgm:pt>
    <dgm:pt modelId="{2D464584-BF14-4FC2-A10D-B4204F132639}" type="sibTrans" cxnId="{C1B8076F-BE0C-45A0-83E0-5F1D57A1D86F}">
      <dgm:prSet/>
      <dgm:spPr/>
      <dgm:t>
        <a:bodyPr/>
        <a:lstStyle/>
        <a:p>
          <a:endParaRPr lang="en-US"/>
        </a:p>
      </dgm:t>
    </dgm:pt>
    <dgm:pt modelId="{B666C264-2D22-4519-A78A-1E0F5AF0C693}" type="pres">
      <dgm:prSet presAssocID="{DDB875C8-6C3B-405F-83F8-099555A70B74}" presName="linearFlow" presStyleCnt="0">
        <dgm:presLayoutVars>
          <dgm:resizeHandles val="exact"/>
        </dgm:presLayoutVars>
      </dgm:prSet>
      <dgm:spPr/>
    </dgm:pt>
    <dgm:pt modelId="{15DC4AD8-4335-4416-B3B5-9ABC22B21522}" type="pres">
      <dgm:prSet presAssocID="{1549340C-8649-489E-B602-4799A4217DA8}" presName="node" presStyleLbl="node1" presStyleIdx="0" presStyleCnt="5">
        <dgm:presLayoutVars>
          <dgm:bulletEnabled val="1"/>
        </dgm:presLayoutVars>
      </dgm:prSet>
      <dgm:spPr/>
    </dgm:pt>
    <dgm:pt modelId="{51D714E5-8D4A-4A8C-B686-99FF29A24678}" type="pres">
      <dgm:prSet presAssocID="{2D464584-BF14-4FC2-A10D-B4204F132639}" presName="sibTrans" presStyleLbl="sibTrans2D1" presStyleIdx="0" presStyleCnt="4"/>
      <dgm:spPr/>
    </dgm:pt>
    <dgm:pt modelId="{FC04848A-40BB-43C3-9F6F-257B3A48E7C2}" type="pres">
      <dgm:prSet presAssocID="{2D464584-BF14-4FC2-A10D-B4204F132639}" presName="connectorText" presStyleLbl="sibTrans2D1" presStyleIdx="0" presStyleCnt="4"/>
      <dgm:spPr/>
    </dgm:pt>
    <dgm:pt modelId="{F2D35ACA-9C61-44EE-8C80-A10FE2EBF5B9}" type="pres">
      <dgm:prSet presAssocID="{DF744B47-C22B-4733-B770-FED432453621}" presName="node" presStyleLbl="node1" presStyleIdx="1" presStyleCnt="5">
        <dgm:presLayoutVars>
          <dgm:bulletEnabled val="1"/>
        </dgm:presLayoutVars>
      </dgm:prSet>
      <dgm:spPr/>
    </dgm:pt>
    <dgm:pt modelId="{71C64881-1249-417E-B37A-903F86281FDB}" type="pres">
      <dgm:prSet presAssocID="{7137301B-A16F-4628-A435-D47DDEDF5C7D}" presName="sibTrans" presStyleLbl="sibTrans2D1" presStyleIdx="1" presStyleCnt="4"/>
      <dgm:spPr/>
    </dgm:pt>
    <dgm:pt modelId="{7E037924-054A-45ED-A066-B9FE69BE163E}" type="pres">
      <dgm:prSet presAssocID="{7137301B-A16F-4628-A435-D47DDEDF5C7D}" presName="connectorText" presStyleLbl="sibTrans2D1" presStyleIdx="1" presStyleCnt="4"/>
      <dgm:spPr/>
    </dgm:pt>
    <dgm:pt modelId="{7E5D7AF0-BEC7-4061-92F6-EBC5FDBAEEED}" type="pres">
      <dgm:prSet presAssocID="{B9A4EFCC-8F4B-43D8-9F4B-61DF268B559C}" presName="node" presStyleLbl="node1" presStyleIdx="2" presStyleCnt="5">
        <dgm:presLayoutVars>
          <dgm:bulletEnabled val="1"/>
        </dgm:presLayoutVars>
      </dgm:prSet>
      <dgm:spPr/>
    </dgm:pt>
    <dgm:pt modelId="{48DF5598-EF1C-48FA-9534-6717DE60525D}" type="pres">
      <dgm:prSet presAssocID="{CA35A4AF-C9A0-48EC-BA53-F345BB1386D6}" presName="sibTrans" presStyleLbl="sibTrans2D1" presStyleIdx="2" presStyleCnt="4"/>
      <dgm:spPr/>
    </dgm:pt>
    <dgm:pt modelId="{2DB22910-D914-45DD-B4CC-F87C34C55F20}" type="pres">
      <dgm:prSet presAssocID="{CA35A4AF-C9A0-48EC-BA53-F345BB1386D6}" presName="connectorText" presStyleLbl="sibTrans2D1" presStyleIdx="2" presStyleCnt="4"/>
      <dgm:spPr/>
    </dgm:pt>
    <dgm:pt modelId="{BAE31848-2EEB-444F-B325-84C23891B72B}" type="pres">
      <dgm:prSet presAssocID="{9272CBB4-AD64-4F4A-9252-51E0CAF03ED9}" presName="node" presStyleLbl="node1" presStyleIdx="3" presStyleCnt="5">
        <dgm:presLayoutVars>
          <dgm:bulletEnabled val="1"/>
        </dgm:presLayoutVars>
      </dgm:prSet>
      <dgm:spPr/>
    </dgm:pt>
    <dgm:pt modelId="{FDC20158-9B60-4645-9B94-C1E5EFA1937D}" type="pres">
      <dgm:prSet presAssocID="{A3B32B65-5E9F-45C5-B282-9B7243960536}" presName="sibTrans" presStyleLbl="sibTrans2D1" presStyleIdx="3" presStyleCnt="4"/>
      <dgm:spPr/>
    </dgm:pt>
    <dgm:pt modelId="{24EDAE90-3444-427A-93D8-7D2BEB721544}" type="pres">
      <dgm:prSet presAssocID="{A3B32B65-5E9F-45C5-B282-9B7243960536}" presName="connectorText" presStyleLbl="sibTrans2D1" presStyleIdx="3" presStyleCnt="4"/>
      <dgm:spPr/>
    </dgm:pt>
    <dgm:pt modelId="{2B84D1E3-B29C-4F45-8487-417E3E3ED0C0}" type="pres">
      <dgm:prSet presAssocID="{4F9D4199-F9AB-45CB-98E7-8B59A07E735D}" presName="node" presStyleLbl="node1" presStyleIdx="4" presStyleCnt="5">
        <dgm:presLayoutVars>
          <dgm:bulletEnabled val="1"/>
        </dgm:presLayoutVars>
      </dgm:prSet>
      <dgm:spPr/>
    </dgm:pt>
  </dgm:ptLst>
  <dgm:cxnLst>
    <dgm:cxn modelId="{9CB12800-D3C5-4F40-A5D3-87BB1AD1ED07}" type="presOf" srcId="{A3B32B65-5E9F-45C5-B282-9B7243960536}" destId="{24EDAE90-3444-427A-93D8-7D2BEB721544}" srcOrd="1" destOrd="0" presId="urn:microsoft.com/office/officeart/2005/8/layout/process2"/>
    <dgm:cxn modelId="{24F5071A-C606-4866-A83D-C5B0D0C898A4}" type="presOf" srcId="{CA35A4AF-C9A0-48EC-BA53-F345BB1386D6}" destId="{48DF5598-EF1C-48FA-9534-6717DE60525D}" srcOrd="0" destOrd="0" presId="urn:microsoft.com/office/officeart/2005/8/layout/process2"/>
    <dgm:cxn modelId="{2BE38C28-9DA8-4815-A8A6-A32F5B0FC4D0}" srcId="{DDB875C8-6C3B-405F-83F8-099555A70B74}" destId="{DF744B47-C22B-4733-B770-FED432453621}" srcOrd="1" destOrd="0" parTransId="{A648137C-1C66-4CFD-AF1F-F3BF872D78BC}" sibTransId="{7137301B-A16F-4628-A435-D47DDEDF5C7D}"/>
    <dgm:cxn modelId="{08D23032-F8AC-41F7-A413-8885F0166815}" type="presOf" srcId="{9272CBB4-AD64-4F4A-9252-51E0CAF03ED9}" destId="{BAE31848-2EEB-444F-B325-84C23891B72B}" srcOrd="0" destOrd="0" presId="urn:microsoft.com/office/officeart/2005/8/layout/process2"/>
    <dgm:cxn modelId="{930FEA3C-0D3C-4FE4-A7FB-A45C4044DDFE}" type="presOf" srcId="{DDB875C8-6C3B-405F-83F8-099555A70B74}" destId="{B666C264-2D22-4519-A78A-1E0F5AF0C693}" srcOrd="0" destOrd="0" presId="urn:microsoft.com/office/officeart/2005/8/layout/process2"/>
    <dgm:cxn modelId="{15D9863E-CB56-4E76-A68C-6634349AB576}" type="presOf" srcId="{7137301B-A16F-4628-A435-D47DDEDF5C7D}" destId="{71C64881-1249-417E-B37A-903F86281FDB}" srcOrd="0" destOrd="0" presId="urn:microsoft.com/office/officeart/2005/8/layout/process2"/>
    <dgm:cxn modelId="{A75CDD40-9FB4-47C6-AF49-ACFF2908CDE1}" srcId="{DDB875C8-6C3B-405F-83F8-099555A70B74}" destId="{9272CBB4-AD64-4F4A-9252-51E0CAF03ED9}" srcOrd="3" destOrd="0" parTransId="{7F9B48D5-3776-41CA-B704-3ABC79E04BD1}" sibTransId="{A3B32B65-5E9F-45C5-B282-9B7243960536}"/>
    <dgm:cxn modelId="{0E948A65-9887-4B01-A902-DF4EE24A9601}" type="presOf" srcId="{DF744B47-C22B-4733-B770-FED432453621}" destId="{F2D35ACA-9C61-44EE-8C80-A10FE2EBF5B9}" srcOrd="0" destOrd="0" presId="urn:microsoft.com/office/officeart/2005/8/layout/process2"/>
    <dgm:cxn modelId="{7D96896E-ABB9-4797-8D91-383717EE5123}" srcId="{DDB875C8-6C3B-405F-83F8-099555A70B74}" destId="{4F9D4199-F9AB-45CB-98E7-8B59A07E735D}" srcOrd="4" destOrd="0" parTransId="{4289868F-C3EC-4E78-B3E3-87CEAA87A334}" sibTransId="{17F50B00-721E-4942-BCFC-B483DFA0C75A}"/>
    <dgm:cxn modelId="{C1B8076F-BE0C-45A0-83E0-5F1D57A1D86F}" srcId="{DDB875C8-6C3B-405F-83F8-099555A70B74}" destId="{1549340C-8649-489E-B602-4799A4217DA8}" srcOrd="0" destOrd="0" parTransId="{9ACE1B1E-908B-4547-9287-BD51863E64AC}" sibTransId="{2D464584-BF14-4FC2-A10D-B4204F132639}"/>
    <dgm:cxn modelId="{D1109D75-5C5F-4970-8D42-739E6F378E57}" type="presOf" srcId="{2D464584-BF14-4FC2-A10D-B4204F132639}" destId="{FC04848A-40BB-43C3-9F6F-257B3A48E7C2}" srcOrd="1" destOrd="0" presId="urn:microsoft.com/office/officeart/2005/8/layout/process2"/>
    <dgm:cxn modelId="{BD7B425A-E70C-4D2A-936F-8D4E0878E6C5}" type="presOf" srcId="{2D464584-BF14-4FC2-A10D-B4204F132639}" destId="{51D714E5-8D4A-4A8C-B686-99FF29A24678}" srcOrd="0" destOrd="0" presId="urn:microsoft.com/office/officeart/2005/8/layout/process2"/>
    <dgm:cxn modelId="{F19A977F-4C52-4928-9240-3BF224F13385}" type="presOf" srcId="{4F9D4199-F9AB-45CB-98E7-8B59A07E735D}" destId="{2B84D1E3-B29C-4F45-8487-417E3E3ED0C0}" srcOrd="0" destOrd="0" presId="urn:microsoft.com/office/officeart/2005/8/layout/process2"/>
    <dgm:cxn modelId="{D553039D-AFAF-4884-A670-A5BAE3714DE0}" srcId="{DDB875C8-6C3B-405F-83F8-099555A70B74}" destId="{B9A4EFCC-8F4B-43D8-9F4B-61DF268B559C}" srcOrd="2" destOrd="0" parTransId="{168D9D5A-CCDB-4DE7-855C-6EFF711E06D2}" sibTransId="{CA35A4AF-C9A0-48EC-BA53-F345BB1386D6}"/>
    <dgm:cxn modelId="{D92ED6A8-12C7-4E96-AC51-C50BCC7ADE06}" type="presOf" srcId="{CA35A4AF-C9A0-48EC-BA53-F345BB1386D6}" destId="{2DB22910-D914-45DD-B4CC-F87C34C55F20}" srcOrd="1" destOrd="0" presId="urn:microsoft.com/office/officeart/2005/8/layout/process2"/>
    <dgm:cxn modelId="{E4A955B9-9E40-4450-B717-2B870265E6AD}" type="presOf" srcId="{7137301B-A16F-4628-A435-D47DDEDF5C7D}" destId="{7E037924-054A-45ED-A066-B9FE69BE163E}" srcOrd="1" destOrd="0" presId="urn:microsoft.com/office/officeart/2005/8/layout/process2"/>
    <dgm:cxn modelId="{903C2DD9-C1B1-4D6E-810D-FA77AECE1406}" type="presOf" srcId="{B9A4EFCC-8F4B-43D8-9F4B-61DF268B559C}" destId="{7E5D7AF0-BEC7-4061-92F6-EBC5FDBAEEED}" srcOrd="0" destOrd="0" presId="urn:microsoft.com/office/officeart/2005/8/layout/process2"/>
    <dgm:cxn modelId="{A7B2F8E2-29CD-4088-8ABF-B2BCACB6030F}" type="presOf" srcId="{A3B32B65-5E9F-45C5-B282-9B7243960536}" destId="{FDC20158-9B60-4645-9B94-C1E5EFA1937D}" srcOrd="0" destOrd="0" presId="urn:microsoft.com/office/officeart/2005/8/layout/process2"/>
    <dgm:cxn modelId="{8E9A88F1-3143-48DC-90C2-316B14B754F9}" type="presOf" srcId="{1549340C-8649-489E-B602-4799A4217DA8}" destId="{15DC4AD8-4335-4416-B3B5-9ABC22B21522}" srcOrd="0" destOrd="0" presId="urn:microsoft.com/office/officeart/2005/8/layout/process2"/>
    <dgm:cxn modelId="{BD659C40-953A-4286-B35F-3755C1BB60F9}" type="presParOf" srcId="{B666C264-2D22-4519-A78A-1E0F5AF0C693}" destId="{15DC4AD8-4335-4416-B3B5-9ABC22B21522}" srcOrd="0" destOrd="0" presId="urn:microsoft.com/office/officeart/2005/8/layout/process2"/>
    <dgm:cxn modelId="{40D7586B-E255-46AE-AF6E-B54F64FCEE16}" type="presParOf" srcId="{B666C264-2D22-4519-A78A-1E0F5AF0C693}" destId="{51D714E5-8D4A-4A8C-B686-99FF29A24678}" srcOrd="1" destOrd="0" presId="urn:microsoft.com/office/officeart/2005/8/layout/process2"/>
    <dgm:cxn modelId="{10761905-BC0E-43B3-BDCC-2B1B7FCB73C6}" type="presParOf" srcId="{51D714E5-8D4A-4A8C-B686-99FF29A24678}" destId="{FC04848A-40BB-43C3-9F6F-257B3A48E7C2}" srcOrd="0" destOrd="0" presId="urn:microsoft.com/office/officeart/2005/8/layout/process2"/>
    <dgm:cxn modelId="{D69F2B99-A0C5-4EE2-A97C-3F1F29304906}" type="presParOf" srcId="{B666C264-2D22-4519-A78A-1E0F5AF0C693}" destId="{F2D35ACA-9C61-44EE-8C80-A10FE2EBF5B9}" srcOrd="2" destOrd="0" presId="urn:microsoft.com/office/officeart/2005/8/layout/process2"/>
    <dgm:cxn modelId="{AD123865-2BD6-49D0-BF2D-E5B2D795C446}" type="presParOf" srcId="{B666C264-2D22-4519-A78A-1E0F5AF0C693}" destId="{71C64881-1249-417E-B37A-903F86281FDB}" srcOrd="3" destOrd="0" presId="urn:microsoft.com/office/officeart/2005/8/layout/process2"/>
    <dgm:cxn modelId="{47DA2DE4-313D-42C2-8039-C09139385A54}" type="presParOf" srcId="{71C64881-1249-417E-B37A-903F86281FDB}" destId="{7E037924-054A-45ED-A066-B9FE69BE163E}" srcOrd="0" destOrd="0" presId="urn:microsoft.com/office/officeart/2005/8/layout/process2"/>
    <dgm:cxn modelId="{48AF0162-FC4A-4499-A7A1-B0B9D67B80E9}" type="presParOf" srcId="{B666C264-2D22-4519-A78A-1E0F5AF0C693}" destId="{7E5D7AF0-BEC7-4061-92F6-EBC5FDBAEEED}" srcOrd="4" destOrd="0" presId="urn:microsoft.com/office/officeart/2005/8/layout/process2"/>
    <dgm:cxn modelId="{29BA6C05-5B06-40B2-9A95-E67FD3D850C6}" type="presParOf" srcId="{B666C264-2D22-4519-A78A-1E0F5AF0C693}" destId="{48DF5598-EF1C-48FA-9534-6717DE60525D}" srcOrd="5" destOrd="0" presId="urn:microsoft.com/office/officeart/2005/8/layout/process2"/>
    <dgm:cxn modelId="{3174FBF0-72B0-492B-A324-B038CA5871E5}" type="presParOf" srcId="{48DF5598-EF1C-48FA-9534-6717DE60525D}" destId="{2DB22910-D914-45DD-B4CC-F87C34C55F20}" srcOrd="0" destOrd="0" presId="urn:microsoft.com/office/officeart/2005/8/layout/process2"/>
    <dgm:cxn modelId="{6889F190-03F5-4CFB-9A25-65C133903263}" type="presParOf" srcId="{B666C264-2D22-4519-A78A-1E0F5AF0C693}" destId="{BAE31848-2EEB-444F-B325-84C23891B72B}" srcOrd="6" destOrd="0" presId="urn:microsoft.com/office/officeart/2005/8/layout/process2"/>
    <dgm:cxn modelId="{57B1563F-03AF-4C80-8F58-3C32A7CC7466}" type="presParOf" srcId="{B666C264-2D22-4519-A78A-1E0F5AF0C693}" destId="{FDC20158-9B60-4645-9B94-C1E5EFA1937D}" srcOrd="7" destOrd="0" presId="urn:microsoft.com/office/officeart/2005/8/layout/process2"/>
    <dgm:cxn modelId="{8BB56007-095A-46C6-917E-F84419D6154E}" type="presParOf" srcId="{FDC20158-9B60-4645-9B94-C1E5EFA1937D}" destId="{24EDAE90-3444-427A-93D8-7D2BEB721544}" srcOrd="0" destOrd="0" presId="urn:microsoft.com/office/officeart/2005/8/layout/process2"/>
    <dgm:cxn modelId="{61B5DB85-8EA7-430F-9A6C-268DAE63BBE8}" type="presParOf" srcId="{B666C264-2D22-4519-A78A-1E0F5AF0C693}" destId="{2B84D1E3-B29C-4F45-8487-417E3E3ED0C0}"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DB875C8-6C3B-405F-83F8-099555A70B74}" type="doc">
      <dgm:prSet loTypeId="urn:microsoft.com/office/officeart/2005/8/layout/process2" loCatId="process" qsTypeId="urn:microsoft.com/office/officeart/2005/8/quickstyle/simple1" qsCatId="simple" csTypeId="urn:microsoft.com/office/officeart/2005/8/colors/accent1_1" csCatId="accent1" phldr="1"/>
      <dgm:spPr/>
      <dgm:t>
        <a:bodyPr/>
        <a:lstStyle/>
        <a:p>
          <a:endParaRPr lang="en-US"/>
        </a:p>
      </dgm:t>
    </dgm:pt>
    <dgm:pt modelId="{4F9D4199-F9AB-45CB-98E7-8B59A07E735D}">
      <dgm:prSet/>
      <dgm:spPr>
        <a:solidFill>
          <a:schemeClr val="accent1"/>
        </a:solidFill>
      </dgm:spPr>
      <dgm:t>
        <a:bodyPr/>
        <a:lstStyle/>
        <a:p>
          <a:r>
            <a:rPr lang="en-US" dirty="0">
              <a:latin typeface="Arial" panose="020B0604020202020204" pitchFamily="34" charset="0"/>
              <a:cs typeface="Arial" panose="020B0604020202020204" pitchFamily="34" charset="0"/>
            </a:rPr>
            <a:t>COVID Outcomes</a:t>
          </a:r>
        </a:p>
      </dgm:t>
    </dgm:pt>
    <dgm:pt modelId="{4289868F-C3EC-4E78-B3E3-87CEAA87A334}" type="parTrans" cxnId="{7D96896E-ABB9-4797-8D91-383717EE5123}">
      <dgm:prSet/>
      <dgm:spPr/>
      <dgm:t>
        <a:bodyPr/>
        <a:lstStyle/>
        <a:p>
          <a:endParaRPr lang="en-US"/>
        </a:p>
      </dgm:t>
    </dgm:pt>
    <dgm:pt modelId="{17F50B00-721E-4942-BCFC-B483DFA0C75A}" type="sibTrans" cxnId="{7D96896E-ABB9-4797-8D91-383717EE5123}">
      <dgm:prSet/>
      <dgm:spPr/>
      <dgm:t>
        <a:bodyPr/>
        <a:lstStyle/>
        <a:p>
          <a:endParaRPr lang="en-US"/>
        </a:p>
      </dgm:t>
    </dgm:pt>
    <dgm:pt modelId="{DF744B47-C22B-4733-B770-FED432453621}">
      <dgm:prSet/>
      <dgm:spPr/>
      <dgm:t>
        <a:bodyPr/>
        <a:lstStyle/>
        <a:p>
          <a:r>
            <a:rPr lang="en-US" strike="noStrike">
              <a:latin typeface="Arial" panose="020B0604020202020204" pitchFamily="34" charset="0"/>
              <a:cs typeface="Arial" panose="020B0604020202020204" pitchFamily="34" charset="0"/>
            </a:rPr>
            <a:t>Masking Start Date</a:t>
          </a:r>
          <a:endParaRPr lang="en-US" strike="noStrike" dirty="0">
            <a:latin typeface="Arial" panose="020B0604020202020204" pitchFamily="34" charset="0"/>
            <a:cs typeface="Arial" panose="020B0604020202020204" pitchFamily="34" charset="0"/>
          </a:endParaRPr>
        </a:p>
      </dgm:t>
    </dgm:pt>
    <dgm:pt modelId="{A648137C-1C66-4CFD-AF1F-F3BF872D78BC}" type="parTrans" cxnId="{2BE38C28-9DA8-4815-A8A6-A32F5B0FC4D0}">
      <dgm:prSet/>
      <dgm:spPr/>
      <dgm:t>
        <a:bodyPr/>
        <a:lstStyle/>
        <a:p>
          <a:endParaRPr lang="en-US"/>
        </a:p>
      </dgm:t>
    </dgm:pt>
    <dgm:pt modelId="{7137301B-A16F-4628-A435-D47DDEDF5C7D}" type="sibTrans" cxnId="{2BE38C28-9DA8-4815-A8A6-A32F5B0FC4D0}">
      <dgm:prSet/>
      <dgm:spPr/>
      <dgm:t>
        <a:bodyPr/>
        <a:lstStyle/>
        <a:p>
          <a:endParaRPr lang="en-US"/>
        </a:p>
      </dgm:t>
    </dgm:pt>
    <dgm:pt modelId="{B9A4EFCC-8F4B-43D8-9F4B-61DF268B559C}">
      <dgm:prSet/>
      <dgm:spPr>
        <a:solidFill>
          <a:schemeClr val="accent1"/>
        </a:solidFill>
      </dgm:spPr>
      <dgm:t>
        <a:bodyPr/>
        <a:lstStyle/>
        <a:p>
          <a:r>
            <a:rPr lang="en-US" dirty="0">
              <a:latin typeface="Arial" panose="020B0604020202020204" pitchFamily="34" charset="0"/>
              <a:cs typeface="Arial" panose="020B0604020202020204" pitchFamily="34" charset="0"/>
            </a:rPr>
            <a:t>Distancing at Home</a:t>
          </a:r>
        </a:p>
      </dgm:t>
    </dgm:pt>
    <dgm:pt modelId="{168D9D5A-CCDB-4DE7-855C-6EFF711E06D2}" type="parTrans" cxnId="{D553039D-AFAF-4884-A670-A5BAE3714DE0}">
      <dgm:prSet/>
      <dgm:spPr/>
      <dgm:t>
        <a:bodyPr/>
        <a:lstStyle/>
        <a:p>
          <a:endParaRPr lang="en-US"/>
        </a:p>
      </dgm:t>
    </dgm:pt>
    <dgm:pt modelId="{CA35A4AF-C9A0-48EC-BA53-F345BB1386D6}" type="sibTrans" cxnId="{D553039D-AFAF-4884-A670-A5BAE3714DE0}">
      <dgm:prSet/>
      <dgm:spPr/>
      <dgm:t>
        <a:bodyPr/>
        <a:lstStyle/>
        <a:p>
          <a:endParaRPr lang="en-US"/>
        </a:p>
      </dgm:t>
    </dgm:pt>
    <dgm:pt modelId="{9272CBB4-AD64-4F4A-9252-51E0CAF03ED9}">
      <dgm:prSet/>
      <dgm:spPr/>
      <dgm:t>
        <a:bodyPr/>
        <a:lstStyle/>
        <a:p>
          <a:r>
            <a:rPr lang="en-US">
              <a:latin typeface="Arial" panose="020B0604020202020204" pitchFamily="34" charset="0"/>
              <a:cs typeface="Arial" panose="020B0604020202020204" pitchFamily="34" charset="0"/>
            </a:rPr>
            <a:t>Online Sentiment</a:t>
          </a:r>
          <a:endParaRPr lang="en-US" dirty="0">
            <a:latin typeface="Arial" panose="020B0604020202020204" pitchFamily="34" charset="0"/>
            <a:cs typeface="Arial" panose="020B0604020202020204" pitchFamily="34" charset="0"/>
          </a:endParaRPr>
        </a:p>
      </dgm:t>
    </dgm:pt>
    <dgm:pt modelId="{7F9B48D5-3776-41CA-B704-3ABC79E04BD1}" type="parTrans" cxnId="{A75CDD40-9FB4-47C6-AF49-ACFF2908CDE1}">
      <dgm:prSet/>
      <dgm:spPr/>
      <dgm:t>
        <a:bodyPr/>
        <a:lstStyle/>
        <a:p>
          <a:endParaRPr lang="en-US"/>
        </a:p>
      </dgm:t>
    </dgm:pt>
    <dgm:pt modelId="{A3B32B65-5E9F-45C5-B282-9B7243960536}" type="sibTrans" cxnId="{A75CDD40-9FB4-47C6-AF49-ACFF2908CDE1}">
      <dgm:prSet/>
      <dgm:spPr/>
      <dgm:t>
        <a:bodyPr/>
        <a:lstStyle/>
        <a:p>
          <a:endParaRPr lang="en-US"/>
        </a:p>
      </dgm:t>
    </dgm:pt>
    <dgm:pt modelId="{1549340C-8649-489E-B602-4799A4217DA8}">
      <dgm:prSet/>
      <dgm:spPr/>
      <dgm:t>
        <a:bodyPr/>
        <a:lstStyle/>
        <a:p>
          <a:r>
            <a:rPr lang="en-US" b="0" dirty="0">
              <a:latin typeface="Arial" panose="020B0604020202020204" pitchFamily="34" charset="0"/>
              <a:cs typeface="Arial" panose="020B0604020202020204" pitchFamily="34" charset="0"/>
            </a:rPr>
            <a:t>Partisanship</a:t>
          </a:r>
        </a:p>
      </dgm:t>
    </dgm:pt>
    <dgm:pt modelId="{9ACE1B1E-908B-4547-9287-BD51863E64AC}" type="parTrans" cxnId="{C1B8076F-BE0C-45A0-83E0-5F1D57A1D86F}">
      <dgm:prSet/>
      <dgm:spPr/>
      <dgm:t>
        <a:bodyPr/>
        <a:lstStyle/>
        <a:p>
          <a:endParaRPr lang="en-US"/>
        </a:p>
      </dgm:t>
    </dgm:pt>
    <dgm:pt modelId="{2D464584-BF14-4FC2-A10D-B4204F132639}" type="sibTrans" cxnId="{C1B8076F-BE0C-45A0-83E0-5F1D57A1D86F}">
      <dgm:prSet/>
      <dgm:spPr/>
      <dgm:t>
        <a:bodyPr/>
        <a:lstStyle/>
        <a:p>
          <a:endParaRPr lang="en-US"/>
        </a:p>
      </dgm:t>
    </dgm:pt>
    <dgm:pt modelId="{B666C264-2D22-4519-A78A-1E0F5AF0C693}" type="pres">
      <dgm:prSet presAssocID="{DDB875C8-6C3B-405F-83F8-099555A70B74}" presName="linearFlow" presStyleCnt="0">
        <dgm:presLayoutVars>
          <dgm:resizeHandles val="exact"/>
        </dgm:presLayoutVars>
      </dgm:prSet>
      <dgm:spPr/>
    </dgm:pt>
    <dgm:pt modelId="{15DC4AD8-4335-4416-B3B5-9ABC22B21522}" type="pres">
      <dgm:prSet presAssocID="{1549340C-8649-489E-B602-4799A4217DA8}" presName="node" presStyleLbl="node1" presStyleIdx="0" presStyleCnt="5">
        <dgm:presLayoutVars>
          <dgm:bulletEnabled val="1"/>
        </dgm:presLayoutVars>
      </dgm:prSet>
      <dgm:spPr/>
    </dgm:pt>
    <dgm:pt modelId="{51D714E5-8D4A-4A8C-B686-99FF29A24678}" type="pres">
      <dgm:prSet presAssocID="{2D464584-BF14-4FC2-A10D-B4204F132639}" presName="sibTrans" presStyleLbl="sibTrans2D1" presStyleIdx="0" presStyleCnt="4"/>
      <dgm:spPr/>
    </dgm:pt>
    <dgm:pt modelId="{FC04848A-40BB-43C3-9F6F-257B3A48E7C2}" type="pres">
      <dgm:prSet presAssocID="{2D464584-BF14-4FC2-A10D-B4204F132639}" presName="connectorText" presStyleLbl="sibTrans2D1" presStyleIdx="0" presStyleCnt="4"/>
      <dgm:spPr/>
    </dgm:pt>
    <dgm:pt modelId="{F2D35ACA-9C61-44EE-8C80-A10FE2EBF5B9}" type="pres">
      <dgm:prSet presAssocID="{DF744B47-C22B-4733-B770-FED432453621}" presName="node" presStyleLbl="node1" presStyleIdx="1" presStyleCnt="5">
        <dgm:presLayoutVars>
          <dgm:bulletEnabled val="1"/>
        </dgm:presLayoutVars>
      </dgm:prSet>
      <dgm:spPr/>
    </dgm:pt>
    <dgm:pt modelId="{71C64881-1249-417E-B37A-903F86281FDB}" type="pres">
      <dgm:prSet presAssocID="{7137301B-A16F-4628-A435-D47DDEDF5C7D}" presName="sibTrans" presStyleLbl="sibTrans2D1" presStyleIdx="1" presStyleCnt="4"/>
      <dgm:spPr/>
    </dgm:pt>
    <dgm:pt modelId="{7E037924-054A-45ED-A066-B9FE69BE163E}" type="pres">
      <dgm:prSet presAssocID="{7137301B-A16F-4628-A435-D47DDEDF5C7D}" presName="connectorText" presStyleLbl="sibTrans2D1" presStyleIdx="1" presStyleCnt="4"/>
      <dgm:spPr/>
    </dgm:pt>
    <dgm:pt modelId="{7E5D7AF0-BEC7-4061-92F6-EBC5FDBAEEED}" type="pres">
      <dgm:prSet presAssocID="{B9A4EFCC-8F4B-43D8-9F4B-61DF268B559C}" presName="node" presStyleLbl="node1" presStyleIdx="2" presStyleCnt="5">
        <dgm:presLayoutVars>
          <dgm:bulletEnabled val="1"/>
        </dgm:presLayoutVars>
      </dgm:prSet>
      <dgm:spPr/>
    </dgm:pt>
    <dgm:pt modelId="{48DF5598-EF1C-48FA-9534-6717DE60525D}" type="pres">
      <dgm:prSet presAssocID="{CA35A4AF-C9A0-48EC-BA53-F345BB1386D6}" presName="sibTrans" presStyleLbl="sibTrans2D1" presStyleIdx="2" presStyleCnt="4"/>
      <dgm:spPr/>
    </dgm:pt>
    <dgm:pt modelId="{2DB22910-D914-45DD-B4CC-F87C34C55F20}" type="pres">
      <dgm:prSet presAssocID="{CA35A4AF-C9A0-48EC-BA53-F345BB1386D6}" presName="connectorText" presStyleLbl="sibTrans2D1" presStyleIdx="2" presStyleCnt="4"/>
      <dgm:spPr/>
    </dgm:pt>
    <dgm:pt modelId="{BAE31848-2EEB-444F-B325-84C23891B72B}" type="pres">
      <dgm:prSet presAssocID="{9272CBB4-AD64-4F4A-9252-51E0CAF03ED9}" presName="node" presStyleLbl="node1" presStyleIdx="3" presStyleCnt="5">
        <dgm:presLayoutVars>
          <dgm:bulletEnabled val="1"/>
        </dgm:presLayoutVars>
      </dgm:prSet>
      <dgm:spPr/>
    </dgm:pt>
    <dgm:pt modelId="{FDC20158-9B60-4645-9B94-C1E5EFA1937D}" type="pres">
      <dgm:prSet presAssocID="{A3B32B65-5E9F-45C5-B282-9B7243960536}" presName="sibTrans" presStyleLbl="sibTrans2D1" presStyleIdx="3" presStyleCnt="4"/>
      <dgm:spPr/>
    </dgm:pt>
    <dgm:pt modelId="{24EDAE90-3444-427A-93D8-7D2BEB721544}" type="pres">
      <dgm:prSet presAssocID="{A3B32B65-5E9F-45C5-B282-9B7243960536}" presName="connectorText" presStyleLbl="sibTrans2D1" presStyleIdx="3" presStyleCnt="4"/>
      <dgm:spPr/>
    </dgm:pt>
    <dgm:pt modelId="{2B84D1E3-B29C-4F45-8487-417E3E3ED0C0}" type="pres">
      <dgm:prSet presAssocID="{4F9D4199-F9AB-45CB-98E7-8B59A07E735D}" presName="node" presStyleLbl="node1" presStyleIdx="4" presStyleCnt="5">
        <dgm:presLayoutVars>
          <dgm:bulletEnabled val="1"/>
        </dgm:presLayoutVars>
      </dgm:prSet>
      <dgm:spPr/>
    </dgm:pt>
  </dgm:ptLst>
  <dgm:cxnLst>
    <dgm:cxn modelId="{9CB12800-D3C5-4F40-A5D3-87BB1AD1ED07}" type="presOf" srcId="{A3B32B65-5E9F-45C5-B282-9B7243960536}" destId="{24EDAE90-3444-427A-93D8-7D2BEB721544}" srcOrd="1" destOrd="0" presId="urn:microsoft.com/office/officeart/2005/8/layout/process2"/>
    <dgm:cxn modelId="{24F5071A-C606-4866-A83D-C5B0D0C898A4}" type="presOf" srcId="{CA35A4AF-C9A0-48EC-BA53-F345BB1386D6}" destId="{48DF5598-EF1C-48FA-9534-6717DE60525D}" srcOrd="0" destOrd="0" presId="urn:microsoft.com/office/officeart/2005/8/layout/process2"/>
    <dgm:cxn modelId="{2BE38C28-9DA8-4815-A8A6-A32F5B0FC4D0}" srcId="{DDB875C8-6C3B-405F-83F8-099555A70B74}" destId="{DF744B47-C22B-4733-B770-FED432453621}" srcOrd="1" destOrd="0" parTransId="{A648137C-1C66-4CFD-AF1F-F3BF872D78BC}" sibTransId="{7137301B-A16F-4628-A435-D47DDEDF5C7D}"/>
    <dgm:cxn modelId="{08D23032-F8AC-41F7-A413-8885F0166815}" type="presOf" srcId="{9272CBB4-AD64-4F4A-9252-51E0CAF03ED9}" destId="{BAE31848-2EEB-444F-B325-84C23891B72B}" srcOrd="0" destOrd="0" presId="urn:microsoft.com/office/officeart/2005/8/layout/process2"/>
    <dgm:cxn modelId="{930FEA3C-0D3C-4FE4-A7FB-A45C4044DDFE}" type="presOf" srcId="{DDB875C8-6C3B-405F-83F8-099555A70B74}" destId="{B666C264-2D22-4519-A78A-1E0F5AF0C693}" srcOrd="0" destOrd="0" presId="urn:microsoft.com/office/officeart/2005/8/layout/process2"/>
    <dgm:cxn modelId="{15D9863E-CB56-4E76-A68C-6634349AB576}" type="presOf" srcId="{7137301B-A16F-4628-A435-D47DDEDF5C7D}" destId="{71C64881-1249-417E-B37A-903F86281FDB}" srcOrd="0" destOrd="0" presId="urn:microsoft.com/office/officeart/2005/8/layout/process2"/>
    <dgm:cxn modelId="{A75CDD40-9FB4-47C6-AF49-ACFF2908CDE1}" srcId="{DDB875C8-6C3B-405F-83F8-099555A70B74}" destId="{9272CBB4-AD64-4F4A-9252-51E0CAF03ED9}" srcOrd="3" destOrd="0" parTransId="{7F9B48D5-3776-41CA-B704-3ABC79E04BD1}" sibTransId="{A3B32B65-5E9F-45C5-B282-9B7243960536}"/>
    <dgm:cxn modelId="{0E948A65-9887-4B01-A902-DF4EE24A9601}" type="presOf" srcId="{DF744B47-C22B-4733-B770-FED432453621}" destId="{F2D35ACA-9C61-44EE-8C80-A10FE2EBF5B9}" srcOrd="0" destOrd="0" presId="urn:microsoft.com/office/officeart/2005/8/layout/process2"/>
    <dgm:cxn modelId="{7D96896E-ABB9-4797-8D91-383717EE5123}" srcId="{DDB875C8-6C3B-405F-83F8-099555A70B74}" destId="{4F9D4199-F9AB-45CB-98E7-8B59A07E735D}" srcOrd="4" destOrd="0" parTransId="{4289868F-C3EC-4E78-B3E3-87CEAA87A334}" sibTransId="{17F50B00-721E-4942-BCFC-B483DFA0C75A}"/>
    <dgm:cxn modelId="{C1B8076F-BE0C-45A0-83E0-5F1D57A1D86F}" srcId="{DDB875C8-6C3B-405F-83F8-099555A70B74}" destId="{1549340C-8649-489E-B602-4799A4217DA8}" srcOrd="0" destOrd="0" parTransId="{9ACE1B1E-908B-4547-9287-BD51863E64AC}" sibTransId="{2D464584-BF14-4FC2-A10D-B4204F132639}"/>
    <dgm:cxn modelId="{D1109D75-5C5F-4970-8D42-739E6F378E57}" type="presOf" srcId="{2D464584-BF14-4FC2-A10D-B4204F132639}" destId="{FC04848A-40BB-43C3-9F6F-257B3A48E7C2}" srcOrd="1" destOrd="0" presId="urn:microsoft.com/office/officeart/2005/8/layout/process2"/>
    <dgm:cxn modelId="{BD7B425A-E70C-4D2A-936F-8D4E0878E6C5}" type="presOf" srcId="{2D464584-BF14-4FC2-A10D-B4204F132639}" destId="{51D714E5-8D4A-4A8C-B686-99FF29A24678}" srcOrd="0" destOrd="0" presId="urn:microsoft.com/office/officeart/2005/8/layout/process2"/>
    <dgm:cxn modelId="{F19A977F-4C52-4928-9240-3BF224F13385}" type="presOf" srcId="{4F9D4199-F9AB-45CB-98E7-8B59A07E735D}" destId="{2B84D1E3-B29C-4F45-8487-417E3E3ED0C0}" srcOrd="0" destOrd="0" presId="urn:microsoft.com/office/officeart/2005/8/layout/process2"/>
    <dgm:cxn modelId="{D553039D-AFAF-4884-A670-A5BAE3714DE0}" srcId="{DDB875C8-6C3B-405F-83F8-099555A70B74}" destId="{B9A4EFCC-8F4B-43D8-9F4B-61DF268B559C}" srcOrd="2" destOrd="0" parTransId="{168D9D5A-CCDB-4DE7-855C-6EFF711E06D2}" sibTransId="{CA35A4AF-C9A0-48EC-BA53-F345BB1386D6}"/>
    <dgm:cxn modelId="{D92ED6A8-12C7-4E96-AC51-C50BCC7ADE06}" type="presOf" srcId="{CA35A4AF-C9A0-48EC-BA53-F345BB1386D6}" destId="{2DB22910-D914-45DD-B4CC-F87C34C55F20}" srcOrd="1" destOrd="0" presId="urn:microsoft.com/office/officeart/2005/8/layout/process2"/>
    <dgm:cxn modelId="{E4A955B9-9E40-4450-B717-2B870265E6AD}" type="presOf" srcId="{7137301B-A16F-4628-A435-D47DDEDF5C7D}" destId="{7E037924-054A-45ED-A066-B9FE69BE163E}" srcOrd="1" destOrd="0" presId="urn:microsoft.com/office/officeart/2005/8/layout/process2"/>
    <dgm:cxn modelId="{903C2DD9-C1B1-4D6E-810D-FA77AECE1406}" type="presOf" srcId="{B9A4EFCC-8F4B-43D8-9F4B-61DF268B559C}" destId="{7E5D7AF0-BEC7-4061-92F6-EBC5FDBAEEED}" srcOrd="0" destOrd="0" presId="urn:microsoft.com/office/officeart/2005/8/layout/process2"/>
    <dgm:cxn modelId="{A7B2F8E2-29CD-4088-8ABF-B2BCACB6030F}" type="presOf" srcId="{A3B32B65-5E9F-45C5-B282-9B7243960536}" destId="{FDC20158-9B60-4645-9B94-C1E5EFA1937D}" srcOrd="0" destOrd="0" presId="urn:microsoft.com/office/officeart/2005/8/layout/process2"/>
    <dgm:cxn modelId="{8E9A88F1-3143-48DC-90C2-316B14B754F9}" type="presOf" srcId="{1549340C-8649-489E-B602-4799A4217DA8}" destId="{15DC4AD8-4335-4416-B3B5-9ABC22B21522}" srcOrd="0" destOrd="0" presId="urn:microsoft.com/office/officeart/2005/8/layout/process2"/>
    <dgm:cxn modelId="{BD659C40-953A-4286-B35F-3755C1BB60F9}" type="presParOf" srcId="{B666C264-2D22-4519-A78A-1E0F5AF0C693}" destId="{15DC4AD8-4335-4416-B3B5-9ABC22B21522}" srcOrd="0" destOrd="0" presId="urn:microsoft.com/office/officeart/2005/8/layout/process2"/>
    <dgm:cxn modelId="{40D7586B-E255-46AE-AF6E-B54F64FCEE16}" type="presParOf" srcId="{B666C264-2D22-4519-A78A-1E0F5AF0C693}" destId="{51D714E5-8D4A-4A8C-B686-99FF29A24678}" srcOrd="1" destOrd="0" presId="urn:microsoft.com/office/officeart/2005/8/layout/process2"/>
    <dgm:cxn modelId="{10761905-BC0E-43B3-BDCC-2B1B7FCB73C6}" type="presParOf" srcId="{51D714E5-8D4A-4A8C-B686-99FF29A24678}" destId="{FC04848A-40BB-43C3-9F6F-257B3A48E7C2}" srcOrd="0" destOrd="0" presId="urn:microsoft.com/office/officeart/2005/8/layout/process2"/>
    <dgm:cxn modelId="{D69F2B99-A0C5-4EE2-A97C-3F1F29304906}" type="presParOf" srcId="{B666C264-2D22-4519-A78A-1E0F5AF0C693}" destId="{F2D35ACA-9C61-44EE-8C80-A10FE2EBF5B9}" srcOrd="2" destOrd="0" presId="urn:microsoft.com/office/officeart/2005/8/layout/process2"/>
    <dgm:cxn modelId="{AD123865-2BD6-49D0-BF2D-E5B2D795C446}" type="presParOf" srcId="{B666C264-2D22-4519-A78A-1E0F5AF0C693}" destId="{71C64881-1249-417E-B37A-903F86281FDB}" srcOrd="3" destOrd="0" presId="urn:microsoft.com/office/officeart/2005/8/layout/process2"/>
    <dgm:cxn modelId="{47DA2DE4-313D-42C2-8039-C09139385A54}" type="presParOf" srcId="{71C64881-1249-417E-B37A-903F86281FDB}" destId="{7E037924-054A-45ED-A066-B9FE69BE163E}" srcOrd="0" destOrd="0" presId="urn:microsoft.com/office/officeart/2005/8/layout/process2"/>
    <dgm:cxn modelId="{48AF0162-FC4A-4499-A7A1-B0B9D67B80E9}" type="presParOf" srcId="{B666C264-2D22-4519-A78A-1E0F5AF0C693}" destId="{7E5D7AF0-BEC7-4061-92F6-EBC5FDBAEEED}" srcOrd="4" destOrd="0" presId="urn:microsoft.com/office/officeart/2005/8/layout/process2"/>
    <dgm:cxn modelId="{29BA6C05-5B06-40B2-9A95-E67FD3D850C6}" type="presParOf" srcId="{B666C264-2D22-4519-A78A-1E0F5AF0C693}" destId="{48DF5598-EF1C-48FA-9534-6717DE60525D}" srcOrd="5" destOrd="0" presId="urn:microsoft.com/office/officeart/2005/8/layout/process2"/>
    <dgm:cxn modelId="{3174FBF0-72B0-492B-A324-B038CA5871E5}" type="presParOf" srcId="{48DF5598-EF1C-48FA-9534-6717DE60525D}" destId="{2DB22910-D914-45DD-B4CC-F87C34C55F20}" srcOrd="0" destOrd="0" presId="urn:microsoft.com/office/officeart/2005/8/layout/process2"/>
    <dgm:cxn modelId="{6889F190-03F5-4CFB-9A25-65C133903263}" type="presParOf" srcId="{B666C264-2D22-4519-A78A-1E0F5AF0C693}" destId="{BAE31848-2EEB-444F-B325-84C23891B72B}" srcOrd="6" destOrd="0" presId="urn:microsoft.com/office/officeart/2005/8/layout/process2"/>
    <dgm:cxn modelId="{57B1563F-03AF-4C80-8F58-3C32A7CC7466}" type="presParOf" srcId="{B666C264-2D22-4519-A78A-1E0F5AF0C693}" destId="{FDC20158-9B60-4645-9B94-C1E5EFA1937D}" srcOrd="7" destOrd="0" presId="urn:microsoft.com/office/officeart/2005/8/layout/process2"/>
    <dgm:cxn modelId="{8BB56007-095A-46C6-917E-F84419D6154E}" type="presParOf" srcId="{FDC20158-9B60-4645-9B94-C1E5EFA1937D}" destId="{24EDAE90-3444-427A-93D8-7D2BEB721544}" srcOrd="0" destOrd="0" presId="urn:microsoft.com/office/officeart/2005/8/layout/process2"/>
    <dgm:cxn modelId="{61B5DB85-8EA7-430F-9A6C-268DAE63BBE8}" type="presParOf" srcId="{B666C264-2D22-4519-A78A-1E0F5AF0C693}" destId="{2B84D1E3-B29C-4F45-8487-417E3E3ED0C0}"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1A2EF2-5578-4901-B81A-C078ACE5998E}">
      <dsp:nvSpPr>
        <dsp:cNvPr id="0" name=""/>
        <dsp:cNvSpPr/>
      </dsp:nvSpPr>
      <dsp:spPr>
        <a:xfrm>
          <a:off x="0" y="1541"/>
          <a:ext cx="10353675" cy="781403"/>
        </a:xfrm>
        <a:prstGeom prst="roundRect">
          <a:avLst>
            <a:gd name="adj" fmla="val 10000"/>
          </a:avLst>
        </a:prstGeom>
        <a:solidFill>
          <a:schemeClr val="accent1">
            <a:lumMod val="50000"/>
          </a:schemeClr>
        </a:solidFill>
        <a:ln>
          <a:noFill/>
        </a:ln>
        <a:effectLst/>
      </dsp:spPr>
      <dsp:style>
        <a:lnRef idx="0">
          <a:scrgbClr r="0" g="0" b="0"/>
        </a:lnRef>
        <a:fillRef idx="1">
          <a:scrgbClr r="0" g="0" b="0"/>
        </a:fillRef>
        <a:effectRef idx="0">
          <a:scrgbClr r="0" g="0" b="0"/>
        </a:effectRef>
        <a:fontRef idx="minor"/>
      </dsp:style>
    </dsp:sp>
    <dsp:sp modelId="{6260F7BD-ADE7-4300-950A-6B93B43B7504}">
      <dsp:nvSpPr>
        <dsp:cNvPr id="0" name=""/>
        <dsp:cNvSpPr/>
      </dsp:nvSpPr>
      <dsp:spPr>
        <a:xfrm>
          <a:off x="236374" y="177357"/>
          <a:ext cx="429771" cy="42977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6EC0AA0-9CA4-41DC-835F-9EA5CC18828F}">
      <dsp:nvSpPr>
        <dsp:cNvPr id="0" name=""/>
        <dsp:cNvSpPr/>
      </dsp:nvSpPr>
      <dsp:spPr>
        <a:xfrm>
          <a:off x="902521" y="1541"/>
          <a:ext cx="9451153" cy="781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699" tIns="82699" rIns="82699" bIns="82699" numCol="1" spcCol="1270" anchor="ctr" anchorCtr="0">
          <a:noAutofit/>
        </a:bodyPr>
        <a:lstStyle/>
        <a:p>
          <a:pPr marL="0" lvl="0" indent="0" algn="l" defTabSz="977900">
            <a:lnSpc>
              <a:spcPct val="100000"/>
            </a:lnSpc>
            <a:spcBef>
              <a:spcPct val="0"/>
            </a:spcBef>
            <a:spcAft>
              <a:spcPct val="35000"/>
            </a:spcAft>
            <a:buNone/>
          </a:pPr>
          <a:r>
            <a:rPr lang="en-US" sz="2200" kern="1200" dirty="0"/>
            <a:t>Partisanship</a:t>
          </a:r>
        </a:p>
      </dsp:txBody>
      <dsp:txXfrm>
        <a:off x="902521" y="1541"/>
        <a:ext cx="9451153" cy="781403"/>
      </dsp:txXfrm>
    </dsp:sp>
    <dsp:sp modelId="{AF1D3505-51DE-4D18-9BE2-F8FC0D56D79F}">
      <dsp:nvSpPr>
        <dsp:cNvPr id="0" name=""/>
        <dsp:cNvSpPr/>
      </dsp:nvSpPr>
      <dsp:spPr>
        <a:xfrm>
          <a:off x="0" y="978296"/>
          <a:ext cx="10353675" cy="781403"/>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0">
          <a:scrgbClr r="0" g="0" b="0"/>
        </a:effectRef>
        <a:fontRef idx="minor"/>
      </dsp:style>
    </dsp:sp>
    <dsp:sp modelId="{20468C9E-73BA-49C1-B505-21FBD70C2038}">
      <dsp:nvSpPr>
        <dsp:cNvPr id="0" name=""/>
        <dsp:cNvSpPr/>
      </dsp:nvSpPr>
      <dsp:spPr>
        <a:xfrm>
          <a:off x="236374" y="1154111"/>
          <a:ext cx="429771" cy="42977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95727D-40E9-4CA9-B98E-91AE4EABA672}">
      <dsp:nvSpPr>
        <dsp:cNvPr id="0" name=""/>
        <dsp:cNvSpPr/>
      </dsp:nvSpPr>
      <dsp:spPr>
        <a:xfrm>
          <a:off x="902521" y="978296"/>
          <a:ext cx="9451153" cy="781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699" tIns="82699" rIns="82699" bIns="82699" numCol="1" spcCol="1270" anchor="ctr" anchorCtr="0">
          <a:noAutofit/>
        </a:bodyPr>
        <a:lstStyle/>
        <a:p>
          <a:pPr marL="0" lvl="0" indent="0" algn="l" defTabSz="977900">
            <a:lnSpc>
              <a:spcPct val="100000"/>
            </a:lnSpc>
            <a:spcBef>
              <a:spcPct val="0"/>
            </a:spcBef>
            <a:spcAft>
              <a:spcPct val="35000"/>
            </a:spcAft>
            <a:buNone/>
          </a:pPr>
          <a:r>
            <a:rPr lang="en-US" sz="2200" kern="1200" dirty="0"/>
            <a:t>Online sentiment</a:t>
          </a:r>
        </a:p>
      </dsp:txBody>
      <dsp:txXfrm>
        <a:off x="902521" y="978296"/>
        <a:ext cx="9451153" cy="781403"/>
      </dsp:txXfrm>
    </dsp:sp>
    <dsp:sp modelId="{FE0C810B-0471-4F4F-90B9-D68449A53C38}">
      <dsp:nvSpPr>
        <dsp:cNvPr id="0" name=""/>
        <dsp:cNvSpPr/>
      </dsp:nvSpPr>
      <dsp:spPr>
        <a:xfrm>
          <a:off x="0" y="1955050"/>
          <a:ext cx="10353675" cy="781403"/>
        </a:xfrm>
        <a:prstGeom prst="roundRect">
          <a:avLst>
            <a:gd name="adj" fmla="val 1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dsp:style>
    </dsp:sp>
    <dsp:sp modelId="{3E6D08C5-8154-4EC2-8927-0E2B467E595A}">
      <dsp:nvSpPr>
        <dsp:cNvPr id="0" name=""/>
        <dsp:cNvSpPr/>
      </dsp:nvSpPr>
      <dsp:spPr>
        <a:xfrm>
          <a:off x="236374" y="2130866"/>
          <a:ext cx="429771" cy="42977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05668D-D8A8-4D22-871C-D976989913F0}">
      <dsp:nvSpPr>
        <dsp:cNvPr id="0" name=""/>
        <dsp:cNvSpPr/>
      </dsp:nvSpPr>
      <dsp:spPr>
        <a:xfrm>
          <a:off x="902521" y="1955050"/>
          <a:ext cx="9451153" cy="781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699" tIns="82699" rIns="82699" bIns="82699" numCol="1" spcCol="1270" anchor="ctr" anchorCtr="0">
          <a:noAutofit/>
        </a:bodyPr>
        <a:lstStyle/>
        <a:p>
          <a:pPr marL="0" lvl="0" indent="0" algn="l" defTabSz="977900">
            <a:lnSpc>
              <a:spcPct val="100000"/>
            </a:lnSpc>
            <a:spcBef>
              <a:spcPct val="0"/>
            </a:spcBef>
            <a:spcAft>
              <a:spcPct val="35000"/>
            </a:spcAft>
            <a:buNone/>
          </a:pPr>
          <a:r>
            <a:rPr lang="en-US" sz="2200" kern="1200" dirty="0"/>
            <a:t>Adherence to safety mandates</a:t>
          </a:r>
        </a:p>
      </dsp:txBody>
      <dsp:txXfrm>
        <a:off x="902521" y="1955050"/>
        <a:ext cx="9451153" cy="781403"/>
      </dsp:txXfrm>
    </dsp:sp>
    <dsp:sp modelId="{9CE56417-6B5B-4298-8FD4-59693731DA07}">
      <dsp:nvSpPr>
        <dsp:cNvPr id="0" name=""/>
        <dsp:cNvSpPr/>
      </dsp:nvSpPr>
      <dsp:spPr>
        <a:xfrm>
          <a:off x="0" y="2931804"/>
          <a:ext cx="10353675" cy="781403"/>
        </a:xfrm>
        <a:prstGeom prst="roundRect">
          <a:avLst>
            <a:gd name="adj" fmla="val 10000"/>
          </a:avLst>
        </a:prstGeom>
        <a:solidFill>
          <a:srgbClr val="B66952"/>
        </a:solidFill>
        <a:ln>
          <a:noFill/>
        </a:ln>
        <a:effectLst/>
      </dsp:spPr>
      <dsp:style>
        <a:lnRef idx="0">
          <a:scrgbClr r="0" g="0" b="0"/>
        </a:lnRef>
        <a:fillRef idx="1">
          <a:scrgbClr r="0" g="0" b="0"/>
        </a:fillRef>
        <a:effectRef idx="0">
          <a:scrgbClr r="0" g="0" b="0"/>
        </a:effectRef>
        <a:fontRef idx="minor"/>
      </dsp:style>
    </dsp:sp>
    <dsp:sp modelId="{744C54C3-7933-4357-BF2B-BF8E4F02DAA5}">
      <dsp:nvSpPr>
        <dsp:cNvPr id="0" name=""/>
        <dsp:cNvSpPr/>
      </dsp:nvSpPr>
      <dsp:spPr>
        <a:xfrm>
          <a:off x="236374" y="3107620"/>
          <a:ext cx="429771" cy="4297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rnd" cmpd="sng" algn="ctr">
          <a:noFill/>
          <a:prstDash val="solid"/>
        </a:ln>
        <a:effectLst/>
      </dsp:spPr>
      <dsp:style>
        <a:lnRef idx="2">
          <a:schemeClr val="accent2"/>
        </a:lnRef>
        <a:fillRef idx="1">
          <a:schemeClr val="lt1"/>
        </a:fillRef>
        <a:effectRef idx="0">
          <a:schemeClr val="accent2"/>
        </a:effectRef>
        <a:fontRef idx="minor">
          <a:schemeClr val="dk1"/>
        </a:fontRef>
      </dsp:style>
    </dsp:sp>
    <dsp:sp modelId="{5629D685-56AA-44D5-A52B-8C372DFDDC21}">
      <dsp:nvSpPr>
        <dsp:cNvPr id="0" name=""/>
        <dsp:cNvSpPr/>
      </dsp:nvSpPr>
      <dsp:spPr>
        <a:xfrm>
          <a:off x="902521" y="2931804"/>
          <a:ext cx="9451153" cy="781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699" tIns="82699" rIns="82699" bIns="82699" numCol="1" spcCol="1270" anchor="ctr" anchorCtr="0">
          <a:noAutofit/>
        </a:bodyPr>
        <a:lstStyle/>
        <a:p>
          <a:pPr marL="0" lvl="0" indent="0" algn="l" defTabSz="977900">
            <a:lnSpc>
              <a:spcPct val="100000"/>
            </a:lnSpc>
            <a:spcBef>
              <a:spcPct val="0"/>
            </a:spcBef>
            <a:spcAft>
              <a:spcPct val="35000"/>
            </a:spcAft>
            <a:buNone/>
          </a:pPr>
          <a:r>
            <a:rPr lang="en-US" sz="2200" kern="1200" dirty="0"/>
            <a:t>COVID-19 Outcomes</a:t>
          </a:r>
        </a:p>
      </dsp:txBody>
      <dsp:txXfrm>
        <a:off x="902521" y="2931804"/>
        <a:ext cx="9451153" cy="78140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DC4AD8-4335-4416-B3B5-9ABC22B21522}">
      <dsp:nvSpPr>
        <dsp:cNvPr id="0" name=""/>
        <dsp:cNvSpPr/>
      </dsp:nvSpPr>
      <dsp:spPr>
        <a:xfrm>
          <a:off x="94273" y="418"/>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kern="1200" dirty="0">
              <a:latin typeface="Arial" panose="020B0604020202020204" pitchFamily="34" charset="0"/>
              <a:cs typeface="Arial" panose="020B0604020202020204" pitchFamily="34" charset="0"/>
            </a:rPr>
            <a:t>Partisanship</a:t>
          </a:r>
        </a:p>
      </dsp:txBody>
      <dsp:txXfrm>
        <a:off x="108620" y="14765"/>
        <a:ext cx="1021439" cy="461164"/>
      </dsp:txXfrm>
    </dsp:sp>
    <dsp:sp modelId="{51D714E5-8D4A-4A8C-B686-99FF29A24678}">
      <dsp:nvSpPr>
        <dsp:cNvPr id="0" name=""/>
        <dsp:cNvSpPr/>
      </dsp:nvSpPr>
      <dsp:spPr>
        <a:xfrm rot="5400000">
          <a:off x="527491" y="502523"/>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520893"/>
        <a:ext cx="132262" cy="128587"/>
      </dsp:txXfrm>
    </dsp:sp>
    <dsp:sp modelId="{F2D35ACA-9C61-44EE-8C80-A10FE2EBF5B9}">
      <dsp:nvSpPr>
        <dsp:cNvPr id="0" name=""/>
        <dsp:cNvSpPr/>
      </dsp:nvSpPr>
      <dsp:spPr>
        <a:xfrm>
          <a:off x="94273" y="735205"/>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strike="noStrike" kern="1200">
              <a:latin typeface="Arial" panose="020B0604020202020204" pitchFamily="34" charset="0"/>
              <a:cs typeface="Arial" panose="020B0604020202020204" pitchFamily="34" charset="0"/>
            </a:rPr>
            <a:t>Masking Start Date</a:t>
          </a:r>
          <a:endParaRPr lang="en-US" sz="1300" strike="noStrike" kern="1200" dirty="0">
            <a:latin typeface="Arial" panose="020B0604020202020204" pitchFamily="34" charset="0"/>
            <a:cs typeface="Arial" panose="020B0604020202020204" pitchFamily="34" charset="0"/>
          </a:endParaRPr>
        </a:p>
      </dsp:txBody>
      <dsp:txXfrm>
        <a:off x="108620" y="749552"/>
        <a:ext cx="1021439" cy="461164"/>
      </dsp:txXfrm>
    </dsp:sp>
    <dsp:sp modelId="{71C64881-1249-417E-B37A-903F86281FDB}">
      <dsp:nvSpPr>
        <dsp:cNvPr id="0" name=""/>
        <dsp:cNvSpPr/>
      </dsp:nvSpPr>
      <dsp:spPr>
        <a:xfrm rot="5400000">
          <a:off x="527491" y="1237310"/>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1255680"/>
        <a:ext cx="132262" cy="128587"/>
      </dsp:txXfrm>
    </dsp:sp>
    <dsp:sp modelId="{7E5D7AF0-BEC7-4061-92F6-EBC5FDBAEEED}">
      <dsp:nvSpPr>
        <dsp:cNvPr id="0" name=""/>
        <dsp:cNvSpPr/>
      </dsp:nvSpPr>
      <dsp:spPr>
        <a:xfrm>
          <a:off x="94273" y="1469992"/>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Arial" panose="020B0604020202020204" pitchFamily="34" charset="0"/>
              <a:cs typeface="Arial" panose="020B0604020202020204" pitchFamily="34" charset="0"/>
            </a:rPr>
            <a:t>Distancing at Home</a:t>
          </a:r>
          <a:endParaRPr lang="en-US" sz="1300" kern="1200" dirty="0">
            <a:latin typeface="Arial" panose="020B0604020202020204" pitchFamily="34" charset="0"/>
            <a:cs typeface="Arial" panose="020B0604020202020204" pitchFamily="34" charset="0"/>
          </a:endParaRPr>
        </a:p>
      </dsp:txBody>
      <dsp:txXfrm>
        <a:off x="108620" y="1484339"/>
        <a:ext cx="1021439" cy="461164"/>
      </dsp:txXfrm>
    </dsp:sp>
    <dsp:sp modelId="{48DF5598-EF1C-48FA-9534-6717DE60525D}">
      <dsp:nvSpPr>
        <dsp:cNvPr id="0" name=""/>
        <dsp:cNvSpPr/>
      </dsp:nvSpPr>
      <dsp:spPr>
        <a:xfrm rot="5400000">
          <a:off x="527491" y="1972097"/>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1990467"/>
        <a:ext cx="132262" cy="128587"/>
      </dsp:txXfrm>
    </dsp:sp>
    <dsp:sp modelId="{BAE31848-2EEB-444F-B325-84C23891B72B}">
      <dsp:nvSpPr>
        <dsp:cNvPr id="0" name=""/>
        <dsp:cNvSpPr/>
      </dsp:nvSpPr>
      <dsp:spPr>
        <a:xfrm>
          <a:off x="94273" y="2204780"/>
          <a:ext cx="1050133" cy="489858"/>
        </a:xfrm>
        <a:prstGeom prst="roundRect">
          <a:avLst>
            <a:gd name="adj" fmla="val 10000"/>
          </a:avLst>
        </a:prstGeom>
        <a:solidFill>
          <a:schemeClr val="accent1"/>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Online Sentiment</a:t>
          </a:r>
        </a:p>
      </dsp:txBody>
      <dsp:txXfrm>
        <a:off x="108620" y="2219127"/>
        <a:ext cx="1021439" cy="461164"/>
      </dsp:txXfrm>
    </dsp:sp>
    <dsp:sp modelId="{FDC20158-9B60-4645-9B94-C1E5EFA1937D}">
      <dsp:nvSpPr>
        <dsp:cNvPr id="0" name=""/>
        <dsp:cNvSpPr/>
      </dsp:nvSpPr>
      <dsp:spPr>
        <a:xfrm rot="5400000">
          <a:off x="527491" y="2706884"/>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2725254"/>
        <a:ext cx="132262" cy="128587"/>
      </dsp:txXfrm>
    </dsp:sp>
    <dsp:sp modelId="{2B84D1E3-B29C-4F45-8487-417E3E3ED0C0}">
      <dsp:nvSpPr>
        <dsp:cNvPr id="0" name=""/>
        <dsp:cNvSpPr/>
      </dsp:nvSpPr>
      <dsp:spPr>
        <a:xfrm>
          <a:off x="94273" y="2939567"/>
          <a:ext cx="1050133" cy="489858"/>
        </a:xfrm>
        <a:prstGeom prst="roundRect">
          <a:avLst>
            <a:gd name="adj" fmla="val 10000"/>
          </a:avLst>
        </a:prstGeom>
        <a:solidFill>
          <a:schemeClr val="accent1"/>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COVID Outcomes</a:t>
          </a:r>
        </a:p>
      </dsp:txBody>
      <dsp:txXfrm>
        <a:off x="108620" y="2953914"/>
        <a:ext cx="1021439" cy="4611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DC4AD8-4335-4416-B3B5-9ABC22B21522}">
      <dsp:nvSpPr>
        <dsp:cNvPr id="0" name=""/>
        <dsp:cNvSpPr/>
      </dsp:nvSpPr>
      <dsp:spPr>
        <a:xfrm>
          <a:off x="94273" y="418"/>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kern="1200" dirty="0">
              <a:latin typeface="Arial" panose="020B0604020202020204" pitchFamily="34" charset="0"/>
              <a:cs typeface="Arial" panose="020B0604020202020204" pitchFamily="34" charset="0"/>
            </a:rPr>
            <a:t>Partisanship</a:t>
          </a:r>
        </a:p>
      </dsp:txBody>
      <dsp:txXfrm>
        <a:off x="108620" y="14765"/>
        <a:ext cx="1021439" cy="461164"/>
      </dsp:txXfrm>
    </dsp:sp>
    <dsp:sp modelId="{51D714E5-8D4A-4A8C-B686-99FF29A24678}">
      <dsp:nvSpPr>
        <dsp:cNvPr id="0" name=""/>
        <dsp:cNvSpPr/>
      </dsp:nvSpPr>
      <dsp:spPr>
        <a:xfrm rot="5400000">
          <a:off x="527491" y="502523"/>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520893"/>
        <a:ext cx="132262" cy="128587"/>
      </dsp:txXfrm>
    </dsp:sp>
    <dsp:sp modelId="{F2D35ACA-9C61-44EE-8C80-A10FE2EBF5B9}">
      <dsp:nvSpPr>
        <dsp:cNvPr id="0" name=""/>
        <dsp:cNvSpPr/>
      </dsp:nvSpPr>
      <dsp:spPr>
        <a:xfrm>
          <a:off x="94273" y="735205"/>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strike="noStrike" kern="1200">
              <a:latin typeface="Arial" panose="020B0604020202020204" pitchFamily="34" charset="0"/>
              <a:cs typeface="Arial" panose="020B0604020202020204" pitchFamily="34" charset="0"/>
            </a:rPr>
            <a:t>Masking Start Date</a:t>
          </a:r>
          <a:endParaRPr lang="en-US" sz="1300" strike="noStrike" kern="1200" dirty="0">
            <a:latin typeface="Arial" panose="020B0604020202020204" pitchFamily="34" charset="0"/>
            <a:cs typeface="Arial" panose="020B0604020202020204" pitchFamily="34" charset="0"/>
          </a:endParaRPr>
        </a:p>
      </dsp:txBody>
      <dsp:txXfrm>
        <a:off x="108620" y="749552"/>
        <a:ext cx="1021439" cy="461164"/>
      </dsp:txXfrm>
    </dsp:sp>
    <dsp:sp modelId="{71C64881-1249-417E-B37A-903F86281FDB}">
      <dsp:nvSpPr>
        <dsp:cNvPr id="0" name=""/>
        <dsp:cNvSpPr/>
      </dsp:nvSpPr>
      <dsp:spPr>
        <a:xfrm rot="5400000">
          <a:off x="527491" y="1237310"/>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1255680"/>
        <a:ext cx="132262" cy="128587"/>
      </dsp:txXfrm>
    </dsp:sp>
    <dsp:sp modelId="{7E5D7AF0-BEC7-4061-92F6-EBC5FDBAEEED}">
      <dsp:nvSpPr>
        <dsp:cNvPr id="0" name=""/>
        <dsp:cNvSpPr/>
      </dsp:nvSpPr>
      <dsp:spPr>
        <a:xfrm>
          <a:off x="94273" y="1469992"/>
          <a:ext cx="1050133" cy="489858"/>
        </a:xfrm>
        <a:prstGeom prst="roundRect">
          <a:avLst>
            <a:gd name="adj" fmla="val 10000"/>
          </a:avLst>
        </a:prstGeom>
        <a:solidFill>
          <a:schemeClr val="tx1"/>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Distancing at Home</a:t>
          </a:r>
        </a:p>
      </dsp:txBody>
      <dsp:txXfrm>
        <a:off x="108620" y="1484339"/>
        <a:ext cx="1021439" cy="461164"/>
      </dsp:txXfrm>
    </dsp:sp>
    <dsp:sp modelId="{48DF5598-EF1C-48FA-9534-6717DE60525D}">
      <dsp:nvSpPr>
        <dsp:cNvPr id="0" name=""/>
        <dsp:cNvSpPr/>
      </dsp:nvSpPr>
      <dsp:spPr>
        <a:xfrm rot="5400000">
          <a:off x="527491" y="1972097"/>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1990467"/>
        <a:ext cx="132262" cy="128587"/>
      </dsp:txXfrm>
    </dsp:sp>
    <dsp:sp modelId="{BAE31848-2EEB-444F-B325-84C23891B72B}">
      <dsp:nvSpPr>
        <dsp:cNvPr id="0" name=""/>
        <dsp:cNvSpPr/>
      </dsp:nvSpPr>
      <dsp:spPr>
        <a:xfrm>
          <a:off x="94273" y="2204780"/>
          <a:ext cx="1050133" cy="489858"/>
        </a:xfrm>
        <a:prstGeom prst="roundRect">
          <a:avLst>
            <a:gd name="adj" fmla="val 10000"/>
          </a:avLst>
        </a:prstGeom>
        <a:solidFill>
          <a:schemeClr val="accent1"/>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Online Sentiment</a:t>
          </a:r>
        </a:p>
      </dsp:txBody>
      <dsp:txXfrm>
        <a:off x="108620" y="2219127"/>
        <a:ext cx="1021439" cy="461164"/>
      </dsp:txXfrm>
    </dsp:sp>
    <dsp:sp modelId="{FDC20158-9B60-4645-9B94-C1E5EFA1937D}">
      <dsp:nvSpPr>
        <dsp:cNvPr id="0" name=""/>
        <dsp:cNvSpPr/>
      </dsp:nvSpPr>
      <dsp:spPr>
        <a:xfrm rot="5400000">
          <a:off x="527491" y="2706884"/>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2725254"/>
        <a:ext cx="132262" cy="128587"/>
      </dsp:txXfrm>
    </dsp:sp>
    <dsp:sp modelId="{2B84D1E3-B29C-4F45-8487-417E3E3ED0C0}">
      <dsp:nvSpPr>
        <dsp:cNvPr id="0" name=""/>
        <dsp:cNvSpPr/>
      </dsp:nvSpPr>
      <dsp:spPr>
        <a:xfrm>
          <a:off x="94273" y="2939567"/>
          <a:ext cx="1050133" cy="489858"/>
        </a:xfrm>
        <a:prstGeom prst="roundRect">
          <a:avLst>
            <a:gd name="adj" fmla="val 10000"/>
          </a:avLst>
        </a:prstGeom>
        <a:solidFill>
          <a:schemeClr val="accent1"/>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COVID Outcomes</a:t>
          </a:r>
        </a:p>
      </dsp:txBody>
      <dsp:txXfrm>
        <a:off x="108620" y="2953914"/>
        <a:ext cx="1021439" cy="4611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DC4AD8-4335-4416-B3B5-9ABC22B21522}">
      <dsp:nvSpPr>
        <dsp:cNvPr id="0" name=""/>
        <dsp:cNvSpPr/>
      </dsp:nvSpPr>
      <dsp:spPr>
        <a:xfrm>
          <a:off x="94273" y="418"/>
          <a:ext cx="1050133" cy="489858"/>
        </a:xfrm>
        <a:prstGeom prst="roundRect">
          <a:avLst>
            <a:gd name="adj" fmla="val 10000"/>
          </a:avLst>
        </a:prstGeom>
        <a:solidFill>
          <a:schemeClr val="accent1"/>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kern="1200" dirty="0">
              <a:latin typeface="Arial" panose="020B0604020202020204" pitchFamily="34" charset="0"/>
              <a:cs typeface="Arial" panose="020B0604020202020204" pitchFamily="34" charset="0"/>
            </a:rPr>
            <a:t>Partisanship</a:t>
          </a:r>
        </a:p>
      </dsp:txBody>
      <dsp:txXfrm>
        <a:off x="108620" y="14765"/>
        <a:ext cx="1021439" cy="461164"/>
      </dsp:txXfrm>
    </dsp:sp>
    <dsp:sp modelId="{51D714E5-8D4A-4A8C-B686-99FF29A24678}">
      <dsp:nvSpPr>
        <dsp:cNvPr id="0" name=""/>
        <dsp:cNvSpPr/>
      </dsp:nvSpPr>
      <dsp:spPr>
        <a:xfrm rot="5400000">
          <a:off x="527491" y="502523"/>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520893"/>
        <a:ext cx="132262" cy="128587"/>
      </dsp:txXfrm>
    </dsp:sp>
    <dsp:sp modelId="{F2D35ACA-9C61-44EE-8C80-A10FE2EBF5B9}">
      <dsp:nvSpPr>
        <dsp:cNvPr id="0" name=""/>
        <dsp:cNvSpPr/>
      </dsp:nvSpPr>
      <dsp:spPr>
        <a:xfrm>
          <a:off x="94273" y="735205"/>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strike="noStrike" kern="1200">
              <a:latin typeface="Arial" panose="020B0604020202020204" pitchFamily="34" charset="0"/>
              <a:cs typeface="Arial" panose="020B0604020202020204" pitchFamily="34" charset="0"/>
            </a:rPr>
            <a:t>Masking Start Date</a:t>
          </a:r>
          <a:endParaRPr lang="en-US" sz="1300" strike="noStrike" kern="1200" dirty="0">
            <a:latin typeface="Arial" panose="020B0604020202020204" pitchFamily="34" charset="0"/>
            <a:cs typeface="Arial" panose="020B0604020202020204" pitchFamily="34" charset="0"/>
          </a:endParaRPr>
        </a:p>
      </dsp:txBody>
      <dsp:txXfrm>
        <a:off x="108620" y="749552"/>
        <a:ext cx="1021439" cy="461164"/>
      </dsp:txXfrm>
    </dsp:sp>
    <dsp:sp modelId="{71C64881-1249-417E-B37A-903F86281FDB}">
      <dsp:nvSpPr>
        <dsp:cNvPr id="0" name=""/>
        <dsp:cNvSpPr/>
      </dsp:nvSpPr>
      <dsp:spPr>
        <a:xfrm rot="5400000">
          <a:off x="527491" y="1237310"/>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1255680"/>
        <a:ext cx="132262" cy="128587"/>
      </dsp:txXfrm>
    </dsp:sp>
    <dsp:sp modelId="{7E5D7AF0-BEC7-4061-92F6-EBC5FDBAEEED}">
      <dsp:nvSpPr>
        <dsp:cNvPr id="0" name=""/>
        <dsp:cNvSpPr/>
      </dsp:nvSpPr>
      <dsp:spPr>
        <a:xfrm>
          <a:off x="94273" y="1469992"/>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Arial" panose="020B0604020202020204" pitchFamily="34" charset="0"/>
              <a:cs typeface="Arial" panose="020B0604020202020204" pitchFamily="34" charset="0"/>
            </a:rPr>
            <a:t>Distancing at Home</a:t>
          </a:r>
          <a:endParaRPr lang="en-US" sz="1300" kern="1200" dirty="0">
            <a:latin typeface="Arial" panose="020B0604020202020204" pitchFamily="34" charset="0"/>
            <a:cs typeface="Arial" panose="020B0604020202020204" pitchFamily="34" charset="0"/>
          </a:endParaRPr>
        </a:p>
      </dsp:txBody>
      <dsp:txXfrm>
        <a:off x="108620" y="1484339"/>
        <a:ext cx="1021439" cy="461164"/>
      </dsp:txXfrm>
    </dsp:sp>
    <dsp:sp modelId="{48DF5598-EF1C-48FA-9534-6717DE60525D}">
      <dsp:nvSpPr>
        <dsp:cNvPr id="0" name=""/>
        <dsp:cNvSpPr/>
      </dsp:nvSpPr>
      <dsp:spPr>
        <a:xfrm rot="5400000">
          <a:off x="527491" y="1972097"/>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1990467"/>
        <a:ext cx="132262" cy="128587"/>
      </dsp:txXfrm>
    </dsp:sp>
    <dsp:sp modelId="{BAE31848-2EEB-444F-B325-84C23891B72B}">
      <dsp:nvSpPr>
        <dsp:cNvPr id="0" name=""/>
        <dsp:cNvSpPr/>
      </dsp:nvSpPr>
      <dsp:spPr>
        <a:xfrm>
          <a:off x="94273" y="2204780"/>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Arial" panose="020B0604020202020204" pitchFamily="34" charset="0"/>
              <a:cs typeface="Arial" panose="020B0604020202020204" pitchFamily="34" charset="0"/>
            </a:rPr>
            <a:t>Online Sentiment</a:t>
          </a:r>
          <a:endParaRPr lang="en-US" sz="1300" kern="1200" dirty="0">
            <a:latin typeface="Arial" panose="020B0604020202020204" pitchFamily="34" charset="0"/>
            <a:cs typeface="Arial" panose="020B0604020202020204" pitchFamily="34" charset="0"/>
          </a:endParaRPr>
        </a:p>
      </dsp:txBody>
      <dsp:txXfrm>
        <a:off x="108620" y="2219127"/>
        <a:ext cx="1021439" cy="461164"/>
      </dsp:txXfrm>
    </dsp:sp>
    <dsp:sp modelId="{FDC20158-9B60-4645-9B94-C1E5EFA1937D}">
      <dsp:nvSpPr>
        <dsp:cNvPr id="0" name=""/>
        <dsp:cNvSpPr/>
      </dsp:nvSpPr>
      <dsp:spPr>
        <a:xfrm rot="5400000">
          <a:off x="527491" y="2706884"/>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2725254"/>
        <a:ext cx="132262" cy="128587"/>
      </dsp:txXfrm>
    </dsp:sp>
    <dsp:sp modelId="{2B84D1E3-B29C-4F45-8487-417E3E3ED0C0}">
      <dsp:nvSpPr>
        <dsp:cNvPr id="0" name=""/>
        <dsp:cNvSpPr/>
      </dsp:nvSpPr>
      <dsp:spPr>
        <a:xfrm>
          <a:off x="94273" y="2939567"/>
          <a:ext cx="1050133" cy="489858"/>
        </a:xfrm>
        <a:prstGeom prst="roundRect">
          <a:avLst>
            <a:gd name="adj" fmla="val 10000"/>
          </a:avLst>
        </a:prstGeom>
        <a:solidFill>
          <a:schemeClr val="accent1"/>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COVID Outcomes</a:t>
          </a:r>
        </a:p>
      </dsp:txBody>
      <dsp:txXfrm>
        <a:off x="108620" y="2953914"/>
        <a:ext cx="1021439" cy="4611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DC4AD8-4335-4416-B3B5-9ABC22B21522}">
      <dsp:nvSpPr>
        <dsp:cNvPr id="0" name=""/>
        <dsp:cNvSpPr/>
      </dsp:nvSpPr>
      <dsp:spPr>
        <a:xfrm>
          <a:off x="94273" y="418"/>
          <a:ext cx="1050133" cy="489858"/>
        </a:xfrm>
        <a:prstGeom prst="roundRect">
          <a:avLst>
            <a:gd name="adj" fmla="val 10000"/>
          </a:avLst>
        </a:prstGeom>
        <a:solidFill>
          <a:schemeClr val="accent1"/>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kern="1200" dirty="0">
              <a:latin typeface="Arial" panose="020B0604020202020204" pitchFamily="34" charset="0"/>
              <a:cs typeface="Arial" panose="020B0604020202020204" pitchFamily="34" charset="0"/>
            </a:rPr>
            <a:t>Partisanship</a:t>
          </a:r>
        </a:p>
      </dsp:txBody>
      <dsp:txXfrm>
        <a:off x="108620" y="14765"/>
        <a:ext cx="1021439" cy="461164"/>
      </dsp:txXfrm>
    </dsp:sp>
    <dsp:sp modelId="{51D714E5-8D4A-4A8C-B686-99FF29A24678}">
      <dsp:nvSpPr>
        <dsp:cNvPr id="0" name=""/>
        <dsp:cNvSpPr/>
      </dsp:nvSpPr>
      <dsp:spPr>
        <a:xfrm rot="5400000">
          <a:off x="527491" y="502523"/>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520893"/>
        <a:ext cx="132262" cy="128587"/>
      </dsp:txXfrm>
    </dsp:sp>
    <dsp:sp modelId="{F2D35ACA-9C61-44EE-8C80-A10FE2EBF5B9}">
      <dsp:nvSpPr>
        <dsp:cNvPr id="0" name=""/>
        <dsp:cNvSpPr/>
      </dsp:nvSpPr>
      <dsp:spPr>
        <a:xfrm>
          <a:off x="94273" y="735205"/>
          <a:ext cx="1050133" cy="489858"/>
        </a:xfrm>
        <a:prstGeom prst="roundRect">
          <a:avLst>
            <a:gd name="adj" fmla="val 10000"/>
          </a:avLst>
        </a:prstGeom>
        <a:solidFill>
          <a:schemeClr val="accent1"/>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strike="noStrike" kern="1200" dirty="0">
              <a:latin typeface="Arial" panose="020B0604020202020204" pitchFamily="34" charset="0"/>
              <a:cs typeface="Arial" panose="020B0604020202020204" pitchFamily="34" charset="0"/>
            </a:rPr>
            <a:t>Masking Start Date</a:t>
          </a:r>
        </a:p>
      </dsp:txBody>
      <dsp:txXfrm>
        <a:off x="108620" y="749552"/>
        <a:ext cx="1021439" cy="461164"/>
      </dsp:txXfrm>
    </dsp:sp>
    <dsp:sp modelId="{71C64881-1249-417E-B37A-903F86281FDB}">
      <dsp:nvSpPr>
        <dsp:cNvPr id="0" name=""/>
        <dsp:cNvSpPr/>
      </dsp:nvSpPr>
      <dsp:spPr>
        <a:xfrm rot="5400000">
          <a:off x="527491" y="1237310"/>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1255680"/>
        <a:ext cx="132262" cy="128587"/>
      </dsp:txXfrm>
    </dsp:sp>
    <dsp:sp modelId="{7E5D7AF0-BEC7-4061-92F6-EBC5FDBAEEED}">
      <dsp:nvSpPr>
        <dsp:cNvPr id="0" name=""/>
        <dsp:cNvSpPr/>
      </dsp:nvSpPr>
      <dsp:spPr>
        <a:xfrm>
          <a:off x="94273" y="1469992"/>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Arial" panose="020B0604020202020204" pitchFamily="34" charset="0"/>
              <a:cs typeface="Arial" panose="020B0604020202020204" pitchFamily="34" charset="0"/>
            </a:rPr>
            <a:t>Distancing at Home</a:t>
          </a:r>
          <a:endParaRPr lang="en-US" sz="1300" kern="1200" dirty="0">
            <a:latin typeface="Arial" panose="020B0604020202020204" pitchFamily="34" charset="0"/>
            <a:cs typeface="Arial" panose="020B0604020202020204" pitchFamily="34" charset="0"/>
          </a:endParaRPr>
        </a:p>
      </dsp:txBody>
      <dsp:txXfrm>
        <a:off x="108620" y="1484339"/>
        <a:ext cx="1021439" cy="461164"/>
      </dsp:txXfrm>
    </dsp:sp>
    <dsp:sp modelId="{48DF5598-EF1C-48FA-9534-6717DE60525D}">
      <dsp:nvSpPr>
        <dsp:cNvPr id="0" name=""/>
        <dsp:cNvSpPr/>
      </dsp:nvSpPr>
      <dsp:spPr>
        <a:xfrm rot="5400000">
          <a:off x="527491" y="1972097"/>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1990467"/>
        <a:ext cx="132262" cy="128587"/>
      </dsp:txXfrm>
    </dsp:sp>
    <dsp:sp modelId="{BAE31848-2EEB-444F-B325-84C23891B72B}">
      <dsp:nvSpPr>
        <dsp:cNvPr id="0" name=""/>
        <dsp:cNvSpPr/>
      </dsp:nvSpPr>
      <dsp:spPr>
        <a:xfrm>
          <a:off x="94273" y="2204780"/>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Arial" panose="020B0604020202020204" pitchFamily="34" charset="0"/>
              <a:cs typeface="Arial" panose="020B0604020202020204" pitchFamily="34" charset="0"/>
            </a:rPr>
            <a:t>Online Sentiment</a:t>
          </a:r>
          <a:endParaRPr lang="en-US" sz="1300" kern="1200" dirty="0">
            <a:latin typeface="Arial" panose="020B0604020202020204" pitchFamily="34" charset="0"/>
            <a:cs typeface="Arial" panose="020B0604020202020204" pitchFamily="34" charset="0"/>
          </a:endParaRPr>
        </a:p>
      </dsp:txBody>
      <dsp:txXfrm>
        <a:off x="108620" y="2219127"/>
        <a:ext cx="1021439" cy="461164"/>
      </dsp:txXfrm>
    </dsp:sp>
    <dsp:sp modelId="{FDC20158-9B60-4645-9B94-C1E5EFA1937D}">
      <dsp:nvSpPr>
        <dsp:cNvPr id="0" name=""/>
        <dsp:cNvSpPr/>
      </dsp:nvSpPr>
      <dsp:spPr>
        <a:xfrm rot="5400000">
          <a:off x="527491" y="2706884"/>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2725254"/>
        <a:ext cx="132262" cy="128587"/>
      </dsp:txXfrm>
    </dsp:sp>
    <dsp:sp modelId="{2B84D1E3-B29C-4F45-8487-417E3E3ED0C0}">
      <dsp:nvSpPr>
        <dsp:cNvPr id="0" name=""/>
        <dsp:cNvSpPr/>
      </dsp:nvSpPr>
      <dsp:spPr>
        <a:xfrm>
          <a:off x="94273" y="2939567"/>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COVID Outcomes</a:t>
          </a:r>
        </a:p>
      </dsp:txBody>
      <dsp:txXfrm>
        <a:off x="108620" y="2953914"/>
        <a:ext cx="1021439" cy="4611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DC4AD8-4335-4416-B3B5-9ABC22B21522}">
      <dsp:nvSpPr>
        <dsp:cNvPr id="0" name=""/>
        <dsp:cNvSpPr/>
      </dsp:nvSpPr>
      <dsp:spPr>
        <a:xfrm>
          <a:off x="94273" y="418"/>
          <a:ext cx="1050133" cy="489858"/>
        </a:xfrm>
        <a:prstGeom prst="roundRect">
          <a:avLst>
            <a:gd name="adj" fmla="val 10000"/>
          </a:avLst>
        </a:prstGeom>
        <a:solidFill>
          <a:schemeClr val="accent1"/>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kern="1200" dirty="0">
              <a:latin typeface="Arial" panose="020B0604020202020204" pitchFamily="34" charset="0"/>
              <a:cs typeface="Arial" panose="020B0604020202020204" pitchFamily="34" charset="0"/>
            </a:rPr>
            <a:t>Partisanship</a:t>
          </a:r>
        </a:p>
      </dsp:txBody>
      <dsp:txXfrm>
        <a:off x="108620" y="14765"/>
        <a:ext cx="1021439" cy="461164"/>
      </dsp:txXfrm>
    </dsp:sp>
    <dsp:sp modelId="{51D714E5-8D4A-4A8C-B686-99FF29A24678}">
      <dsp:nvSpPr>
        <dsp:cNvPr id="0" name=""/>
        <dsp:cNvSpPr/>
      </dsp:nvSpPr>
      <dsp:spPr>
        <a:xfrm rot="5400000">
          <a:off x="527491" y="502523"/>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520893"/>
        <a:ext cx="132262" cy="128587"/>
      </dsp:txXfrm>
    </dsp:sp>
    <dsp:sp modelId="{F2D35ACA-9C61-44EE-8C80-A10FE2EBF5B9}">
      <dsp:nvSpPr>
        <dsp:cNvPr id="0" name=""/>
        <dsp:cNvSpPr/>
      </dsp:nvSpPr>
      <dsp:spPr>
        <a:xfrm>
          <a:off x="94273" y="735205"/>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strike="noStrike" kern="1200">
              <a:latin typeface="Arial" panose="020B0604020202020204" pitchFamily="34" charset="0"/>
              <a:cs typeface="Arial" panose="020B0604020202020204" pitchFamily="34" charset="0"/>
            </a:rPr>
            <a:t>Masking Start Date</a:t>
          </a:r>
          <a:endParaRPr lang="en-US" sz="1300" strike="noStrike" kern="1200" dirty="0">
            <a:latin typeface="Arial" panose="020B0604020202020204" pitchFamily="34" charset="0"/>
            <a:cs typeface="Arial" panose="020B0604020202020204" pitchFamily="34" charset="0"/>
          </a:endParaRPr>
        </a:p>
      </dsp:txBody>
      <dsp:txXfrm>
        <a:off x="108620" y="749552"/>
        <a:ext cx="1021439" cy="461164"/>
      </dsp:txXfrm>
    </dsp:sp>
    <dsp:sp modelId="{71C64881-1249-417E-B37A-903F86281FDB}">
      <dsp:nvSpPr>
        <dsp:cNvPr id="0" name=""/>
        <dsp:cNvSpPr/>
      </dsp:nvSpPr>
      <dsp:spPr>
        <a:xfrm rot="5400000">
          <a:off x="527491" y="1237310"/>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1255680"/>
        <a:ext cx="132262" cy="128587"/>
      </dsp:txXfrm>
    </dsp:sp>
    <dsp:sp modelId="{7E5D7AF0-BEC7-4061-92F6-EBC5FDBAEEED}">
      <dsp:nvSpPr>
        <dsp:cNvPr id="0" name=""/>
        <dsp:cNvSpPr/>
      </dsp:nvSpPr>
      <dsp:spPr>
        <a:xfrm>
          <a:off x="94273" y="1469992"/>
          <a:ext cx="1050133" cy="489858"/>
        </a:xfrm>
        <a:prstGeom prst="roundRect">
          <a:avLst>
            <a:gd name="adj" fmla="val 10000"/>
          </a:avLst>
        </a:prstGeom>
        <a:solidFill>
          <a:schemeClr val="accent1"/>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Distancing at Home</a:t>
          </a:r>
        </a:p>
      </dsp:txBody>
      <dsp:txXfrm>
        <a:off x="108620" y="1484339"/>
        <a:ext cx="1021439" cy="461164"/>
      </dsp:txXfrm>
    </dsp:sp>
    <dsp:sp modelId="{48DF5598-EF1C-48FA-9534-6717DE60525D}">
      <dsp:nvSpPr>
        <dsp:cNvPr id="0" name=""/>
        <dsp:cNvSpPr/>
      </dsp:nvSpPr>
      <dsp:spPr>
        <a:xfrm rot="5400000">
          <a:off x="527491" y="1972097"/>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1990467"/>
        <a:ext cx="132262" cy="128587"/>
      </dsp:txXfrm>
    </dsp:sp>
    <dsp:sp modelId="{BAE31848-2EEB-444F-B325-84C23891B72B}">
      <dsp:nvSpPr>
        <dsp:cNvPr id="0" name=""/>
        <dsp:cNvSpPr/>
      </dsp:nvSpPr>
      <dsp:spPr>
        <a:xfrm>
          <a:off x="94273" y="2204780"/>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Arial" panose="020B0604020202020204" pitchFamily="34" charset="0"/>
              <a:cs typeface="Arial" panose="020B0604020202020204" pitchFamily="34" charset="0"/>
            </a:rPr>
            <a:t>Online Sentiment</a:t>
          </a:r>
          <a:endParaRPr lang="en-US" sz="1300" kern="1200" dirty="0">
            <a:latin typeface="Arial" panose="020B0604020202020204" pitchFamily="34" charset="0"/>
            <a:cs typeface="Arial" panose="020B0604020202020204" pitchFamily="34" charset="0"/>
          </a:endParaRPr>
        </a:p>
      </dsp:txBody>
      <dsp:txXfrm>
        <a:off x="108620" y="2219127"/>
        <a:ext cx="1021439" cy="461164"/>
      </dsp:txXfrm>
    </dsp:sp>
    <dsp:sp modelId="{FDC20158-9B60-4645-9B94-C1E5EFA1937D}">
      <dsp:nvSpPr>
        <dsp:cNvPr id="0" name=""/>
        <dsp:cNvSpPr/>
      </dsp:nvSpPr>
      <dsp:spPr>
        <a:xfrm rot="5400000">
          <a:off x="527491" y="2706884"/>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2725254"/>
        <a:ext cx="132262" cy="128587"/>
      </dsp:txXfrm>
    </dsp:sp>
    <dsp:sp modelId="{2B84D1E3-B29C-4F45-8487-417E3E3ED0C0}">
      <dsp:nvSpPr>
        <dsp:cNvPr id="0" name=""/>
        <dsp:cNvSpPr/>
      </dsp:nvSpPr>
      <dsp:spPr>
        <a:xfrm>
          <a:off x="94273" y="2939567"/>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COVID Outcomes</a:t>
          </a:r>
        </a:p>
      </dsp:txBody>
      <dsp:txXfrm>
        <a:off x="108620" y="2953914"/>
        <a:ext cx="1021439" cy="4611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DC4AD8-4335-4416-B3B5-9ABC22B21522}">
      <dsp:nvSpPr>
        <dsp:cNvPr id="0" name=""/>
        <dsp:cNvSpPr/>
      </dsp:nvSpPr>
      <dsp:spPr>
        <a:xfrm>
          <a:off x="94273" y="418"/>
          <a:ext cx="1050133" cy="489858"/>
        </a:xfrm>
        <a:prstGeom prst="roundRect">
          <a:avLst>
            <a:gd name="adj" fmla="val 10000"/>
          </a:avLst>
        </a:prstGeom>
        <a:solidFill>
          <a:schemeClr val="accent1"/>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kern="1200" dirty="0">
              <a:latin typeface="Arial" panose="020B0604020202020204" pitchFamily="34" charset="0"/>
              <a:cs typeface="Arial" panose="020B0604020202020204" pitchFamily="34" charset="0"/>
            </a:rPr>
            <a:t>Partisanship</a:t>
          </a:r>
        </a:p>
      </dsp:txBody>
      <dsp:txXfrm>
        <a:off x="108620" y="14765"/>
        <a:ext cx="1021439" cy="461164"/>
      </dsp:txXfrm>
    </dsp:sp>
    <dsp:sp modelId="{51D714E5-8D4A-4A8C-B686-99FF29A24678}">
      <dsp:nvSpPr>
        <dsp:cNvPr id="0" name=""/>
        <dsp:cNvSpPr/>
      </dsp:nvSpPr>
      <dsp:spPr>
        <a:xfrm rot="5400000">
          <a:off x="527491" y="502523"/>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520893"/>
        <a:ext cx="132262" cy="128587"/>
      </dsp:txXfrm>
    </dsp:sp>
    <dsp:sp modelId="{F2D35ACA-9C61-44EE-8C80-A10FE2EBF5B9}">
      <dsp:nvSpPr>
        <dsp:cNvPr id="0" name=""/>
        <dsp:cNvSpPr/>
      </dsp:nvSpPr>
      <dsp:spPr>
        <a:xfrm>
          <a:off x="94273" y="735205"/>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strike="noStrike" kern="1200">
              <a:latin typeface="Arial" panose="020B0604020202020204" pitchFamily="34" charset="0"/>
              <a:cs typeface="Arial" panose="020B0604020202020204" pitchFamily="34" charset="0"/>
            </a:rPr>
            <a:t>Masking Start Date</a:t>
          </a:r>
          <a:endParaRPr lang="en-US" sz="1300" strike="noStrike" kern="1200" dirty="0">
            <a:latin typeface="Arial" panose="020B0604020202020204" pitchFamily="34" charset="0"/>
            <a:cs typeface="Arial" panose="020B0604020202020204" pitchFamily="34" charset="0"/>
          </a:endParaRPr>
        </a:p>
      </dsp:txBody>
      <dsp:txXfrm>
        <a:off x="108620" y="749552"/>
        <a:ext cx="1021439" cy="461164"/>
      </dsp:txXfrm>
    </dsp:sp>
    <dsp:sp modelId="{71C64881-1249-417E-B37A-903F86281FDB}">
      <dsp:nvSpPr>
        <dsp:cNvPr id="0" name=""/>
        <dsp:cNvSpPr/>
      </dsp:nvSpPr>
      <dsp:spPr>
        <a:xfrm rot="5400000">
          <a:off x="527491" y="1237310"/>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1255680"/>
        <a:ext cx="132262" cy="128587"/>
      </dsp:txXfrm>
    </dsp:sp>
    <dsp:sp modelId="{7E5D7AF0-BEC7-4061-92F6-EBC5FDBAEEED}">
      <dsp:nvSpPr>
        <dsp:cNvPr id="0" name=""/>
        <dsp:cNvSpPr/>
      </dsp:nvSpPr>
      <dsp:spPr>
        <a:xfrm>
          <a:off x="94273" y="1469992"/>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Arial" panose="020B0604020202020204" pitchFamily="34" charset="0"/>
              <a:cs typeface="Arial" panose="020B0604020202020204" pitchFamily="34" charset="0"/>
            </a:rPr>
            <a:t>Distancing at Home</a:t>
          </a:r>
          <a:endParaRPr lang="en-US" sz="1300" kern="1200" dirty="0">
            <a:latin typeface="Arial" panose="020B0604020202020204" pitchFamily="34" charset="0"/>
            <a:cs typeface="Arial" panose="020B0604020202020204" pitchFamily="34" charset="0"/>
          </a:endParaRPr>
        </a:p>
      </dsp:txBody>
      <dsp:txXfrm>
        <a:off x="108620" y="1484339"/>
        <a:ext cx="1021439" cy="461164"/>
      </dsp:txXfrm>
    </dsp:sp>
    <dsp:sp modelId="{48DF5598-EF1C-48FA-9534-6717DE60525D}">
      <dsp:nvSpPr>
        <dsp:cNvPr id="0" name=""/>
        <dsp:cNvSpPr/>
      </dsp:nvSpPr>
      <dsp:spPr>
        <a:xfrm rot="5400000">
          <a:off x="527491" y="1972097"/>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1990467"/>
        <a:ext cx="132262" cy="128587"/>
      </dsp:txXfrm>
    </dsp:sp>
    <dsp:sp modelId="{BAE31848-2EEB-444F-B325-84C23891B72B}">
      <dsp:nvSpPr>
        <dsp:cNvPr id="0" name=""/>
        <dsp:cNvSpPr/>
      </dsp:nvSpPr>
      <dsp:spPr>
        <a:xfrm>
          <a:off x="94273" y="2204780"/>
          <a:ext cx="1050133" cy="489858"/>
        </a:xfrm>
        <a:prstGeom prst="roundRect">
          <a:avLst>
            <a:gd name="adj" fmla="val 10000"/>
          </a:avLst>
        </a:prstGeom>
        <a:solidFill>
          <a:schemeClr val="accent1"/>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Online Sentiment</a:t>
          </a:r>
        </a:p>
      </dsp:txBody>
      <dsp:txXfrm>
        <a:off x="108620" y="2219127"/>
        <a:ext cx="1021439" cy="461164"/>
      </dsp:txXfrm>
    </dsp:sp>
    <dsp:sp modelId="{FDC20158-9B60-4645-9B94-C1E5EFA1937D}">
      <dsp:nvSpPr>
        <dsp:cNvPr id="0" name=""/>
        <dsp:cNvSpPr/>
      </dsp:nvSpPr>
      <dsp:spPr>
        <a:xfrm rot="5400000">
          <a:off x="527491" y="2706884"/>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2725254"/>
        <a:ext cx="132262" cy="128587"/>
      </dsp:txXfrm>
    </dsp:sp>
    <dsp:sp modelId="{2B84D1E3-B29C-4F45-8487-417E3E3ED0C0}">
      <dsp:nvSpPr>
        <dsp:cNvPr id="0" name=""/>
        <dsp:cNvSpPr/>
      </dsp:nvSpPr>
      <dsp:spPr>
        <a:xfrm>
          <a:off x="94273" y="2939567"/>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COVID Outcomes</a:t>
          </a:r>
        </a:p>
      </dsp:txBody>
      <dsp:txXfrm>
        <a:off x="108620" y="2953914"/>
        <a:ext cx="1021439" cy="4611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DC4AD8-4335-4416-B3B5-9ABC22B21522}">
      <dsp:nvSpPr>
        <dsp:cNvPr id="0" name=""/>
        <dsp:cNvSpPr/>
      </dsp:nvSpPr>
      <dsp:spPr>
        <a:xfrm>
          <a:off x="94273" y="418"/>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kern="1200" dirty="0">
              <a:latin typeface="Arial" panose="020B0604020202020204" pitchFamily="34" charset="0"/>
              <a:cs typeface="Arial" panose="020B0604020202020204" pitchFamily="34" charset="0"/>
            </a:rPr>
            <a:t>Partisanship</a:t>
          </a:r>
        </a:p>
      </dsp:txBody>
      <dsp:txXfrm>
        <a:off x="108620" y="14765"/>
        <a:ext cx="1021439" cy="461164"/>
      </dsp:txXfrm>
    </dsp:sp>
    <dsp:sp modelId="{51D714E5-8D4A-4A8C-B686-99FF29A24678}">
      <dsp:nvSpPr>
        <dsp:cNvPr id="0" name=""/>
        <dsp:cNvSpPr/>
      </dsp:nvSpPr>
      <dsp:spPr>
        <a:xfrm rot="5400000">
          <a:off x="527491" y="502523"/>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520893"/>
        <a:ext cx="132262" cy="128587"/>
      </dsp:txXfrm>
    </dsp:sp>
    <dsp:sp modelId="{F2D35ACA-9C61-44EE-8C80-A10FE2EBF5B9}">
      <dsp:nvSpPr>
        <dsp:cNvPr id="0" name=""/>
        <dsp:cNvSpPr/>
      </dsp:nvSpPr>
      <dsp:spPr>
        <a:xfrm>
          <a:off x="94273" y="735205"/>
          <a:ext cx="1050133" cy="489858"/>
        </a:xfrm>
        <a:prstGeom prst="roundRect">
          <a:avLst>
            <a:gd name="adj" fmla="val 10000"/>
          </a:avLst>
        </a:prstGeom>
        <a:solidFill>
          <a:schemeClr val="accent1"/>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strike="noStrike" kern="1200" dirty="0">
              <a:latin typeface="Arial" panose="020B0604020202020204" pitchFamily="34" charset="0"/>
              <a:cs typeface="Arial" panose="020B0604020202020204" pitchFamily="34" charset="0"/>
            </a:rPr>
            <a:t>Masking Start Date</a:t>
          </a:r>
        </a:p>
      </dsp:txBody>
      <dsp:txXfrm>
        <a:off x="108620" y="749552"/>
        <a:ext cx="1021439" cy="461164"/>
      </dsp:txXfrm>
    </dsp:sp>
    <dsp:sp modelId="{71C64881-1249-417E-B37A-903F86281FDB}">
      <dsp:nvSpPr>
        <dsp:cNvPr id="0" name=""/>
        <dsp:cNvSpPr/>
      </dsp:nvSpPr>
      <dsp:spPr>
        <a:xfrm rot="5400000">
          <a:off x="527491" y="1237310"/>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1255680"/>
        <a:ext cx="132262" cy="128587"/>
      </dsp:txXfrm>
    </dsp:sp>
    <dsp:sp modelId="{7E5D7AF0-BEC7-4061-92F6-EBC5FDBAEEED}">
      <dsp:nvSpPr>
        <dsp:cNvPr id="0" name=""/>
        <dsp:cNvSpPr/>
      </dsp:nvSpPr>
      <dsp:spPr>
        <a:xfrm>
          <a:off x="94273" y="1469992"/>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Arial" panose="020B0604020202020204" pitchFamily="34" charset="0"/>
              <a:cs typeface="Arial" panose="020B0604020202020204" pitchFamily="34" charset="0"/>
            </a:rPr>
            <a:t>Distancing at Home</a:t>
          </a:r>
          <a:endParaRPr lang="en-US" sz="1300" kern="1200" dirty="0">
            <a:latin typeface="Arial" panose="020B0604020202020204" pitchFamily="34" charset="0"/>
            <a:cs typeface="Arial" panose="020B0604020202020204" pitchFamily="34" charset="0"/>
          </a:endParaRPr>
        </a:p>
      </dsp:txBody>
      <dsp:txXfrm>
        <a:off x="108620" y="1484339"/>
        <a:ext cx="1021439" cy="461164"/>
      </dsp:txXfrm>
    </dsp:sp>
    <dsp:sp modelId="{48DF5598-EF1C-48FA-9534-6717DE60525D}">
      <dsp:nvSpPr>
        <dsp:cNvPr id="0" name=""/>
        <dsp:cNvSpPr/>
      </dsp:nvSpPr>
      <dsp:spPr>
        <a:xfrm rot="5400000">
          <a:off x="527491" y="1972097"/>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1990467"/>
        <a:ext cx="132262" cy="128587"/>
      </dsp:txXfrm>
    </dsp:sp>
    <dsp:sp modelId="{BAE31848-2EEB-444F-B325-84C23891B72B}">
      <dsp:nvSpPr>
        <dsp:cNvPr id="0" name=""/>
        <dsp:cNvSpPr/>
      </dsp:nvSpPr>
      <dsp:spPr>
        <a:xfrm>
          <a:off x="94273" y="2204780"/>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Arial" panose="020B0604020202020204" pitchFamily="34" charset="0"/>
              <a:cs typeface="Arial" panose="020B0604020202020204" pitchFamily="34" charset="0"/>
            </a:rPr>
            <a:t>Online Sentiment</a:t>
          </a:r>
          <a:endParaRPr lang="en-US" sz="1300" kern="1200" dirty="0">
            <a:latin typeface="Arial" panose="020B0604020202020204" pitchFamily="34" charset="0"/>
            <a:cs typeface="Arial" panose="020B0604020202020204" pitchFamily="34" charset="0"/>
          </a:endParaRPr>
        </a:p>
      </dsp:txBody>
      <dsp:txXfrm>
        <a:off x="108620" y="2219127"/>
        <a:ext cx="1021439" cy="461164"/>
      </dsp:txXfrm>
    </dsp:sp>
    <dsp:sp modelId="{FDC20158-9B60-4645-9B94-C1E5EFA1937D}">
      <dsp:nvSpPr>
        <dsp:cNvPr id="0" name=""/>
        <dsp:cNvSpPr/>
      </dsp:nvSpPr>
      <dsp:spPr>
        <a:xfrm rot="5400000">
          <a:off x="527491" y="2706884"/>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2725254"/>
        <a:ext cx="132262" cy="128587"/>
      </dsp:txXfrm>
    </dsp:sp>
    <dsp:sp modelId="{2B84D1E3-B29C-4F45-8487-417E3E3ED0C0}">
      <dsp:nvSpPr>
        <dsp:cNvPr id="0" name=""/>
        <dsp:cNvSpPr/>
      </dsp:nvSpPr>
      <dsp:spPr>
        <a:xfrm>
          <a:off x="94273" y="2939567"/>
          <a:ext cx="1050133" cy="489858"/>
        </a:xfrm>
        <a:prstGeom prst="roundRect">
          <a:avLst>
            <a:gd name="adj" fmla="val 10000"/>
          </a:avLst>
        </a:prstGeom>
        <a:solidFill>
          <a:schemeClr val="accent1"/>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COVID Outcomes</a:t>
          </a:r>
        </a:p>
      </dsp:txBody>
      <dsp:txXfrm>
        <a:off x="108620" y="2953914"/>
        <a:ext cx="1021439" cy="4611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DC4AD8-4335-4416-B3B5-9ABC22B21522}">
      <dsp:nvSpPr>
        <dsp:cNvPr id="0" name=""/>
        <dsp:cNvSpPr/>
      </dsp:nvSpPr>
      <dsp:spPr>
        <a:xfrm>
          <a:off x="94273" y="418"/>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kern="1200" dirty="0">
              <a:latin typeface="Arial" panose="020B0604020202020204" pitchFamily="34" charset="0"/>
              <a:cs typeface="Arial" panose="020B0604020202020204" pitchFamily="34" charset="0"/>
            </a:rPr>
            <a:t>Partisanship</a:t>
          </a:r>
        </a:p>
      </dsp:txBody>
      <dsp:txXfrm>
        <a:off x="108620" y="14765"/>
        <a:ext cx="1021439" cy="461164"/>
      </dsp:txXfrm>
    </dsp:sp>
    <dsp:sp modelId="{51D714E5-8D4A-4A8C-B686-99FF29A24678}">
      <dsp:nvSpPr>
        <dsp:cNvPr id="0" name=""/>
        <dsp:cNvSpPr/>
      </dsp:nvSpPr>
      <dsp:spPr>
        <a:xfrm rot="5400000">
          <a:off x="527491" y="502523"/>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520893"/>
        <a:ext cx="132262" cy="128587"/>
      </dsp:txXfrm>
    </dsp:sp>
    <dsp:sp modelId="{F2D35ACA-9C61-44EE-8C80-A10FE2EBF5B9}">
      <dsp:nvSpPr>
        <dsp:cNvPr id="0" name=""/>
        <dsp:cNvSpPr/>
      </dsp:nvSpPr>
      <dsp:spPr>
        <a:xfrm>
          <a:off x="94273" y="735205"/>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strike="noStrike" kern="1200">
              <a:latin typeface="Arial" panose="020B0604020202020204" pitchFamily="34" charset="0"/>
              <a:cs typeface="Arial" panose="020B0604020202020204" pitchFamily="34" charset="0"/>
            </a:rPr>
            <a:t>Masking Start Date</a:t>
          </a:r>
          <a:endParaRPr lang="en-US" sz="1300" strike="noStrike" kern="1200" dirty="0">
            <a:latin typeface="Arial" panose="020B0604020202020204" pitchFamily="34" charset="0"/>
            <a:cs typeface="Arial" panose="020B0604020202020204" pitchFamily="34" charset="0"/>
          </a:endParaRPr>
        </a:p>
      </dsp:txBody>
      <dsp:txXfrm>
        <a:off x="108620" y="749552"/>
        <a:ext cx="1021439" cy="461164"/>
      </dsp:txXfrm>
    </dsp:sp>
    <dsp:sp modelId="{71C64881-1249-417E-B37A-903F86281FDB}">
      <dsp:nvSpPr>
        <dsp:cNvPr id="0" name=""/>
        <dsp:cNvSpPr/>
      </dsp:nvSpPr>
      <dsp:spPr>
        <a:xfrm rot="5400000">
          <a:off x="527491" y="1237310"/>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1255680"/>
        <a:ext cx="132262" cy="128587"/>
      </dsp:txXfrm>
    </dsp:sp>
    <dsp:sp modelId="{7E5D7AF0-BEC7-4061-92F6-EBC5FDBAEEED}">
      <dsp:nvSpPr>
        <dsp:cNvPr id="0" name=""/>
        <dsp:cNvSpPr/>
      </dsp:nvSpPr>
      <dsp:spPr>
        <a:xfrm>
          <a:off x="94273" y="1469992"/>
          <a:ext cx="1050133" cy="489858"/>
        </a:xfrm>
        <a:prstGeom prst="roundRect">
          <a:avLst>
            <a:gd name="adj" fmla="val 10000"/>
          </a:avLst>
        </a:prstGeom>
        <a:solidFill>
          <a:schemeClr val="accent1"/>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Distancing at Home</a:t>
          </a:r>
        </a:p>
      </dsp:txBody>
      <dsp:txXfrm>
        <a:off x="108620" y="1484339"/>
        <a:ext cx="1021439" cy="461164"/>
      </dsp:txXfrm>
    </dsp:sp>
    <dsp:sp modelId="{48DF5598-EF1C-48FA-9534-6717DE60525D}">
      <dsp:nvSpPr>
        <dsp:cNvPr id="0" name=""/>
        <dsp:cNvSpPr/>
      </dsp:nvSpPr>
      <dsp:spPr>
        <a:xfrm rot="5400000">
          <a:off x="527491" y="1972097"/>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1990467"/>
        <a:ext cx="132262" cy="128587"/>
      </dsp:txXfrm>
    </dsp:sp>
    <dsp:sp modelId="{BAE31848-2EEB-444F-B325-84C23891B72B}">
      <dsp:nvSpPr>
        <dsp:cNvPr id="0" name=""/>
        <dsp:cNvSpPr/>
      </dsp:nvSpPr>
      <dsp:spPr>
        <a:xfrm>
          <a:off x="94273" y="2204780"/>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Arial" panose="020B0604020202020204" pitchFamily="34" charset="0"/>
              <a:cs typeface="Arial" panose="020B0604020202020204" pitchFamily="34" charset="0"/>
            </a:rPr>
            <a:t>Online Sentiment</a:t>
          </a:r>
          <a:endParaRPr lang="en-US" sz="1300" kern="1200" dirty="0">
            <a:latin typeface="Arial" panose="020B0604020202020204" pitchFamily="34" charset="0"/>
            <a:cs typeface="Arial" panose="020B0604020202020204" pitchFamily="34" charset="0"/>
          </a:endParaRPr>
        </a:p>
      </dsp:txBody>
      <dsp:txXfrm>
        <a:off x="108620" y="2219127"/>
        <a:ext cx="1021439" cy="461164"/>
      </dsp:txXfrm>
    </dsp:sp>
    <dsp:sp modelId="{FDC20158-9B60-4645-9B94-C1E5EFA1937D}">
      <dsp:nvSpPr>
        <dsp:cNvPr id="0" name=""/>
        <dsp:cNvSpPr/>
      </dsp:nvSpPr>
      <dsp:spPr>
        <a:xfrm rot="5400000">
          <a:off x="527491" y="2706884"/>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2725254"/>
        <a:ext cx="132262" cy="128587"/>
      </dsp:txXfrm>
    </dsp:sp>
    <dsp:sp modelId="{2B84D1E3-B29C-4F45-8487-417E3E3ED0C0}">
      <dsp:nvSpPr>
        <dsp:cNvPr id="0" name=""/>
        <dsp:cNvSpPr/>
      </dsp:nvSpPr>
      <dsp:spPr>
        <a:xfrm>
          <a:off x="94273" y="2939567"/>
          <a:ext cx="1050133" cy="489858"/>
        </a:xfrm>
        <a:prstGeom prst="roundRect">
          <a:avLst>
            <a:gd name="adj" fmla="val 10000"/>
          </a:avLst>
        </a:prstGeom>
        <a:solidFill>
          <a:schemeClr val="accent1"/>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COVID Outcomes</a:t>
          </a:r>
        </a:p>
      </dsp:txBody>
      <dsp:txXfrm>
        <a:off x="108620" y="2953914"/>
        <a:ext cx="1021439" cy="4611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DC4AD8-4335-4416-B3B5-9ABC22B21522}">
      <dsp:nvSpPr>
        <dsp:cNvPr id="0" name=""/>
        <dsp:cNvSpPr/>
      </dsp:nvSpPr>
      <dsp:spPr>
        <a:xfrm>
          <a:off x="94273" y="418"/>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kern="1200" dirty="0">
              <a:latin typeface="Arial" panose="020B0604020202020204" pitchFamily="34" charset="0"/>
              <a:cs typeface="Arial" panose="020B0604020202020204" pitchFamily="34" charset="0"/>
            </a:rPr>
            <a:t>Partisanship</a:t>
          </a:r>
        </a:p>
      </dsp:txBody>
      <dsp:txXfrm>
        <a:off x="108620" y="14765"/>
        <a:ext cx="1021439" cy="461164"/>
      </dsp:txXfrm>
    </dsp:sp>
    <dsp:sp modelId="{51D714E5-8D4A-4A8C-B686-99FF29A24678}">
      <dsp:nvSpPr>
        <dsp:cNvPr id="0" name=""/>
        <dsp:cNvSpPr/>
      </dsp:nvSpPr>
      <dsp:spPr>
        <a:xfrm rot="5400000">
          <a:off x="527491" y="502523"/>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520893"/>
        <a:ext cx="132262" cy="128587"/>
      </dsp:txXfrm>
    </dsp:sp>
    <dsp:sp modelId="{F2D35ACA-9C61-44EE-8C80-A10FE2EBF5B9}">
      <dsp:nvSpPr>
        <dsp:cNvPr id="0" name=""/>
        <dsp:cNvSpPr/>
      </dsp:nvSpPr>
      <dsp:spPr>
        <a:xfrm>
          <a:off x="94273" y="735205"/>
          <a:ext cx="1050133" cy="489858"/>
        </a:xfrm>
        <a:prstGeom prst="roundRect">
          <a:avLst>
            <a:gd name="adj" fmla="val 10000"/>
          </a:avLst>
        </a:prstGeom>
        <a:solidFill>
          <a:schemeClr val="accent1"/>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strike="noStrike" kern="1200" dirty="0">
              <a:latin typeface="Arial" panose="020B0604020202020204" pitchFamily="34" charset="0"/>
              <a:cs typeface="Arial" panose="020B0604020202020204" pitchFamily="34" charset="0"/>
            </a:rPr>
            <a:t>Masking Start Date</a:t>
          </a:r>
        </a:p>
      </dsp:txBody>
      <dsp:txXfrm>
        <a:off x="108620" y="749552"/>
        <a:ext cx="1021439" cy="461164"/>
      </dsp:txXfrm>
    </dsp:sp>
    <dsp:sp modelId="{71C64881-1249-417E-B37A-903F86281FDB}">
      <dsp:nvSpPr>
        <dsp:cNvPr id="0" name=""/>
        <dsp:cNvSpPr/>
      </dsp:nvSpPr>
      <dsp:spPr>
        <a:xfrm rot="5400000">
          <a:off x="527491" y="1237310"/>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1255680"/>
        <a:ext cx="132262" cy="128587"/>
      </dsp:txXfrm>
    </dsp:sp>
    <dsp:sp modelId="{7E5D7AF0-BEC7-4061-92F6-EBC5FDBAEEED}">
      <dsp:nvSpPr>
        <dsp:cNvPr id="0" name=""/>
        <dsp:cNvSpPr/>
      </dsp:nvSpPr>
      <dsp:spPr>
        <a:xfrm>
          <a:off x="94273" y="1469992"/>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Arial" panose="020B0604020202020204" pitchFamily="34" charset="0"/>
              <a:cs typeface="Arial" panose="020B0604020202020204" pitchFamily="34" charset="0"/>
            </a:rPr>
            <a:t>Distancing at Home</a:t>
          </a:r>
          <a:endParaRPr lang="en-US" sz="1300" kern="1200" dirty="0">
            <a:latin typeface="Arial" panose="020B0604020202020204" pitchFamily="34" charset="0"/>
            <a:cs typeface="Arial" panose="020B0604020202020204" pitchFamily="34" charset="0"/>
          </a:endParaRPr>
        </a:p>
      </dsp:txBody>
      <dsp:txXfrm>
        <a:off x="108620" y="1484339"/>
        <a:ext cx="1021439" cy="461164"/>
      </dsp:txXfrm>
    </dsp:sp>
    <dsp:sp modelId="{48DF5598-EF1C-48FA-9534-6717DE60525D}">
      <dsp:nvSpPr>
        <dsp:cNvPr id="0" name=""/>
        <dsp:cNvSpPr/>
      </dsp:nvSpPr>
      <dsp:spPr>
        <a:xfrm rot="5400000">
          <a:off x="527491" y="1972097"/>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1990467"/>
        <a:ext cx="132262" cy="128587"/>
      </dsp:txXfrm>
    </dsp:sp>
    <dsp:sp modelId="{BAE31848-2EEB-444F-B325-84C23891B72B}">
      <dsp:nvSpPr>
        <dsp:cNvPr id="0" name=""/>
        <dsp:cNvSpPr/>
      </dsp:nvSpPr>
      <dsp:spPr>
        <a:xfrm>
          <a:off x="94273" y="2204780"/>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Arial" panose="020B0604020202020204" pitchFamily="34" charset="0"/>
              <a:cs typeface="Arial" panose="020B0604020202020204" pitchFamily="34" charset="0"/>
            </a:rPr>
            <a:t>Online Sentiment</a:t>
          </a:r>
          <a:endParaRPr lang="en-US" sz="1300" kern="1200" dirty="0">
            <a:latin typeface="Arial" panose="020B0604020202020204" pitchFamily="34" charset="0"/>
            <a:cs typeface="Arial" panose="020B0604020202020204" pitchFamily="34" charset="0"/>
          </a:endParaRPr>
        </a:p>
      </dsp:txBody>
      <dsp:txXfrm>
        <a:off x="108620" y="2219127"/>
        <a:ext cx="1021439" cy="461164"/>
      </dsp:txXfrm>
    </dsp:sp>
    <dsp:sp modelId="{FDC20158-9B60-4645-9B94-C1E5EFA1937D}">
      <dsp:nvSpPr>
        <dsp:cNvPr id="0" name=""/>
        <dsp:cNvSpPr/>
      </dsp:nvSpPr>
      <dsp:spPr>
        <a:xfrm rot="5400000">
          <a:off x="527491" y="2706884"/>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2725254"/>
        <a:ext cx="132262" cy="128587"/>
      </dsp:txXfrm>
    </dsp:sp>
    <dsp:sp modelId="{2B84D1E3-B29C-4F45-8487-417E3E3ED0C0}">
      <dsp:nvSpPr>
        <dsp:cNvPr id="0" name=""/>
        <dsp:cNvSpPr/>
      </dsp:nvSpPr>
      <dsp:spPr>
        <a:xfrm>
          <a:off x="94273" y="2939567"/>
          <a:ext cx="1050133" cy="489858"/>
        </a:xfrm>
        <a:prstGeom prst="roundRect">
          <a:avLst>
            <a:gd name="adj" fmla="val 10000"/>
          </a:avLst>
        </a:prstGeom>
        <a:solidFill>
          <a:schemeClr val="accent1"/>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COVID Outcomes</a:t>
          </a:r>
        </a:p>
      </dsp:txBody>
      <dsp:txXfrm>
        <a:off x="108620" y="2953914"/>
        <a:ext cx="1021439" cy="46116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DC4AD8-4335-4416-B3B5-9ABC22B21522}">
      <dsp:nvSpPr>
        <dsp:cNvPr id="0" name=""/>
        <dsp:cNvSpPr/>
      </dsp:nvSpPr>
      <dsp:spPr>
        <a:xfrm>
          <a:off x="94273" y="418"/>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kern="1200" dirty="0">
              <a:latin typeface="Arial" panose="020B0604020202020204" pitchFamily="34" charset="0"/>
              <a:cs typeface="Arial" panose="020B0604020202020204" pitchFamily="34" charset="0"/>
            </a:rPr>
            <a:t>Partisanship</a:t>
          </a:r>
        </a:p>
      </dsp:txBody>
      <dsp:txXfrm>
        <a:off x="108620" y="14765"/>
        <a:ext cx="1021439" cy="461164"/>
      </dsp:txXfrm>
    </dsp:sp>
    <dsp:sp modelId="{51D714E5-8D4A-4A8C-B686-99FF29A24678}">
      <dsp:nvSpPr>
        <dsp:cNvPr id="0" name=""/>
        <dsp:cNvSpPr/>
      </dsp:nvSpPr>
      <dsp:spPr>
        <a:xfrm rot="5400000">
          <a:off x="527491" y="502523"/>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520893"/>
        <a:ext cx="132262" cy="128587"/>
      </dsp:txXfrm>
    </dsp:sp>
    <dsp:sp modelId="{F2D35ACA-9C61-44EE-8C80-A10FE2EBF5B9}">
      <dsp:nvSpPr>
        <dsp:cNvPr id="0" name=""/>
        <dsp:cNvSpPr/>
      </dsp:nvSpPr>
      <dsp:spPr>
        <a:xfrm>
          <a:off x="94273" y="735205"/>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strike="noStrike" kern="1200">
              <a:latin typeface="Arial" panose="020B0604020202020204" pitchFamily="34" charset="0"/>
              <a:cs typeface="Arial" panose="020B0604020202020204" pitchFamily="34" charset="0"/>
            </a:rPr>
            <a:t>Masking Start Date</a:t>
          </a:r>
          <a:endParaRPr lang="en-US" sz="1300" strike="noStrike" kern="1200" dirty="0">
            <a:latin typeface="Arial" panose="020B0604020202020204" pitchFamily="34" charset="0"/>
            <a:cs typeface="Arial" panose="020B0604020202020204" pitchFamily="34" charset="0"/>
          </a:endParaRPr>
        </a:p>
      </dsp:txBody>
      <dsp:txXfrm>
        <a:off x="108620" y="749552"/>
        <a:ext cx="1021439" cy="461164"/>
      </dsp:txXfrm>
    </dsp:sp>
    <dsp:sp modelId="{71C64881-1249-417E-B37A-903F86281FDB}">
      <dsp:nvSpPr>
        <dsp:cNvPr id="0" name=""/>
        <dsp:cNvSpPr/>
      </dsp:nvSpPr>
      <dsp:spPr>
        <a:xfrm rot="5400000">
          <a:off x="527491" y="1237310"/>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1255680"/>
        <a:ext cx="132262" cy="128587"/>
      </dsp:txXfrm>
    </dsp:sp>
    <dsp:sp modelId="{7E5D7AF0-BEC7-4061-92F6-EBC5FDBAEEED}">
      <dsp:nvSpPr>
        <dsp:cNvPr id="0" name=""/>
        <dsp:cNvSpPr/>
      </dsp:nvSpPr>
      <dsp:spPr>
        <a:xfrm>
          <a:off x="94273" y="1469992"/>
          <a:ext cx="1050133" cy="489858"/>
        </a:xfrm>
        <a:prstGeom prst="roundRect">
          <a:avLst>
            <a:gd name="adj" fmla="val 10000"/>
          </a:avLst>
        </a:prstGeom>
        <a:solidFill>
          <a:schemeClr val="accent1"/>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Distancing at Home</a:t>
          </a:r>
        </a:p>
      </dsp:txBody>
      <dsp:txXfrm>
        <a:off x="108620" y="1484339"/>
        <a:ext cx="1021439" cy="461164"/>
      </dsp:txXfrm>
    </dsp:sp>
    <dsp:sp modelId="{48DF5598-EF1C-48FA-9534-6717DE60525D}">
      <dsp:nvSpPr>
        <dsp:cNvPr id="0" name=""/>
        <dsp:cNvSpPr/>
      </dsp:nvSpPr>
      <dsp:spPr>
        <a:xfrm rot="5400000">
          <a:off x="527491" y="1972097"/>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1990467"/>
        <a:ext cx="132262" cy="128587"/>
      </dsp:txXfrm>
    </dsp:sp>
    <dsp:sp modelId="{BAE31848-2EEB-444F-B325-84C23891B72B}">
      <dsp:nvSpPr>
        <dsp:cNvPr id="0" name=""/>
        <dsp:cNvSpPr/>
      </dsp:nvSpPr>
      <dsp:spPr>
        <a:xfrm>
          <a:off x="94273" y="2204780"/>
          <a:ext cx="1050133" cy="489858"/>
        </a:xfrm>
        <a:prstGeom prst="roundRect">
          <a:avLst>
            <a:gd name="adj" fmla="val 10000"/>
          </a:avLst>
        </a:prstGeom>
        <a:solidFill>
          <a:schemeClr val="lt1">
            <a:hueOff val="0"/>
            <a:satOff val="0"/>
            <a:lumOff val="0"/>
            <a:alphaOff val="0"/>
          </a:schemeClr>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Arial" panose="020B0604020202020204" pitchFamily="34" charset="0"/>
              <a:cs typeface="Arial" panose="020B0604020202020204" pitchFamily="34" charset="0"/>
            </a:rPr>
            <a:t>Online Sentiment</a:t>
          </a:r>
          <a:endParaRPr lang="en-US" sz="1300" kern="1200" dirty="0">
            <a:latin typeface="Arial" panose="020B0604020202020204" pitchFamily="34" charset="0"/>
            <a:cs typeface="Arial" panose="020B0604020202020204" pitchFamily="34" charset="0"/>
          </a:endParaRPr>
        </a:p>
      </dsp:txBody>
      <dsp:txXfrm>
        <a:off x="108620" y="2219127"/>
        <a:ext cx="1021439" cy="461164"/>
      </dsp:txXfrm>
    </dsp:sp>
    <dsp:sp modelId="{FDC20158-9B60-4645-9B94-C1E5EFA1937D}">
      <dsp:nvSpPr>
        <dsp:cNvPr id="0" name=""/>
        <dsp:cNvSpPr/>
      </dsp:nvSpPr>
      <dsp:spPr>
        <a:xfrm rot="5400000">
          <a:off x="527491" y="2706884"/>
          <a:ext cx="183696" cy="2204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553209" y="2725254"/>
        <a:ext cx="132262" cy="128587"/>
      </dsp:txXfrm>
    </dsp:sp>
    <dsp:sp modelId="{2B84D1E3-B29C-4F45-8487-417E3E3ED0C0}">
      <dsp:nvSpPr>
        <dsp:cNvPr id="0" name=""/>
        <dsp:cNvSpPr/>
      </dsp:nvSpPr>
      <dsp:spPr>
        <a:xfrm>
          <a:off x="94273" y="2939567"/>
          <a:ext cx="1050133" cy="489858"/>
        </a:xfrm>
        <a:prstGeom prst="roundRect">
          <a:avLst>
            <a:gd name="adj" fmla="val 10000"/>
          </a:avLst>
        </a:prstGeom>
        <a:solidFill>
          <a:schemeClr val="accent1"/>
        </a:solidFill>
        <a:ln w="1587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COVID Outcomes</a:t>
          </a:r>
        </a:p>
      </dsp:txBody>
      <dsp:txXfrm>
        <a:off x="108620" y="2953914"/>
        <a:ext cx="1021439" cy="46116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BD4E7F-F058-43DE-B365-32CC39F2D8B7}" type="datetimeFigureOut">
              <a:rPr lang="en-US" smtClean="0"/>
              <a:t>3/22/2022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16C421-415F-4F3C-BDB4-C09D6F7862D2}" type="slidenum">
              <a:rPr lang="en-US" smtClean="0"/>
              <a:t>‹#›</a:t>
            </a:fld>
            <a:endParaRPr lang="en-US"/>
          </a:p>
        </p:txBody>
      </p:sp>
    </p:spTree>
    <p:extLst>
      <p:ext uri="{BB962C8B-B14F-4D97-AF65-F5344CB8AC3E}">
        <p14:creationId xmlns:p14="http://schemas.microsoft.com/office/powerpoint/2010/main" val="2874136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16C421-415F-4F3C-BDB4-C09D6F7862D2}" type="slidenum">
              <a:rPr lang="en-US" smtClean="0"/>
              <a:t>31</a:t>
            </a:fld>
            <a:endParaRPr lang="en-US"/>
          </a:p>
        </p:txBody>
      </p:sp>
    </p:spTree>
    <p:extLst>
      <p:ext uri="{BB962C8B-B14F-4D97-AF65-F5344CB8AC3E}">
        <p14:creationId xmlns:p14="http://schemas.microsoft.com/office/powerpoint/2010/main" val="4250788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3/22/2022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3/22/2022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ataverse.harvard.edu/dataset.xhtml?persistentId=doi:10.7910/DVN/42MVDX" TargetMode="Externa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hyperlink" Target="https://cmu-delphi.github.io/delphi-epidata/api/covidcast-signals/fb-survey.html" TargetMode="External"/><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bfi.uchicago.edu/wp-content/uploads/BFI_WP_2020104.pdf" TargetMode="Externa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4.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diagramLayout" Target="../diagrams/layout2.xml"/><Relationship Id="rId7" Type="http://schemas.openxmlformats.org/officeDocument/2006/relationships/image" Target="../media/image84.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86.png"/><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87.png"/><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88.png"/><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89.png"/><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90.png"/><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91.png"/><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ytimes/covid-19-data" TargetMode="External"/><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 name="Picture 7" descr="A picture containing text, table, indoor&#10;&#10;Description automatically generated">
            <a:extLst>
              <a:ext uri="{FF2B5EF4-FFF2-40B4-BE49-F238E27FC236}">
                <a16:creationId xmlns:a16="http://schemas.microsoft.com/office/drawing/2014/main" id="{6BC83847-B606-4A2F-B9D6-82110DCFD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1"/>
            <a:ext cx="9440034" cy="2980678"/>
          </a:xfrm>
        </p:spPr>
        <p:txBody>
          <a:bodyPr>
            <a:normAutofit/>
          </a:bodyPr>
          <a:lstStyle/>
          <a:p>
            <a:pPr marL="0" marR="0">
              <a:spcBef>
                <a:spcPts val="0"/>
              </a:spcBef>
              <a:spcAft>
                <a:spcPts val="0"/>
              </a:spcAft>
            </a:pPr>
            <a:r>
              <a:rPr lang="en-GB" sz="400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Did the political climate </a:t>
            </a:r>
            <a:br>
              <a:rPr lang="en-GB" sz="400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br>
            <a:r>
              <a:rPr lang="en-GB" sz="400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exacerbate the pandemic in the U.S.?</a:t>
            </a:r>
            <a:br>
              <a:rPr lang="en-GB" sz="320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br>
            <a:br>
              <a:rPr lang="en-GB" sz="320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br>
            <a:br>
              <a:rPr lang="en-US" sz="320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sz="320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9469038" y="6060864"/>
            <a:ext cx="2444097" cy="567347"/>
          </a:xfrm>
        </p:spPr>
        <p:txBody>
          <a:bodyPr>
            <a:normAutofit/>
          </a:bodyPr>
          <a:lstStyle/>
          <a:p>
            <a:pPr algn="l"/>
            <a:r>
              <a:rPr lang="en-US" sz="2800" dirty="0"/>
              <a:t>Brittany Morin</a:t>
            </a:r>
          </a:p>
        </p:txBody>
      </p:sp>
      <p:sp>
        <p:nvSpPr>
          <p:cNvPr id="4" name="TextBox 3">
            <a:extLst>
              <a:ext uri="{FF2B5EF4-FFF2-40B4-BE49-F238E27FC236}">
                <a16:creationId xmlns:a16="http://schemas.microsoft.com/office/drawing/2014/main" id="{C2A8EFB9-68D3-483A-9CEA-69816F31AF88}"/>
              </a:ext>
            </a:extLst>
          </p:cNvPr>
          <p:cNvSpPr txBox="1"/>
          <p:nvPr/>
        </p:nvSpPr>
        <p:spPr>
          <a:xfrm>
            <a:off x="278865" y="6104991"/>
            <a:ext cx="4409630" cy="523220"/>
          </a:xfrm>
          <a:prstGeom prst="rect">
            <a:avLst/>
          </a:prstGeom>
          <a:noFill/>
        </p:spPr>
        <p:txBody>
          <a:bodyPr wrap="square" rtlCol="0">
            <a:spAutoFit/>
          </a:bodyPr>
          <a:lstStyle/>
          <a:p>
            <a:r>
              <a:rPr lang="en-US" sz="2800" dirty="0"/>
              <a:t>University of New Hampshire</a:t>
            </a:r>
          </a:p>
        </p:txBody>
      </p:sp>
      <p:sp>
        <p:nvSpPr>
          <p:cNvPr id="6" name="TextBox 5">
            <a:extLst>
              <a:ext uri="{FF2B5EF4-FFF2-40B4-BE49-F238E27FC236}">
                <a16:creationId xmlns:a16="http://schemas.microsoft.com/office/drawing/2014/main" id="{70C4E21A-2043-4609-83AD-7F29B458C7CF}"/>
              </a:ext>
            </a:extLst>
          </p:cNvPr>
          <p:cNvSpPr txBox="1"/>
          <p:nvPr/>
        </p:nvSpPr>
        <p:spPr>
          <a:xfrm>
            <a:off x="1478720" y="3397864"/>
            <a:ext cx="3965249" cy="1569660"/>
          </a:xfrm>
          <a:prstGeom prst="rect">
            <a:avLst/>
          </a:prstGeom>
          <a:noFill/>
        </p:spPr>
        <p:txBody>
          <a:bodyPr wrap="square" rtlCol="0">
            <a:spAutoFit/>
          </a:bodyPr>
          <a:lstStyle/>
          <a:p>
            <a:r>
              <a:rPr lang="en-GB" sz="240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Exploring partisanship, </a:t>
            </a:r>
            <a:br>
              <a:rPr lang="en-GB" sz="240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br>
            <a:r>
              <a:rPr lang="en-GB" sz="240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public sentiment, </a:t>
            </a:r>
            <a:br>
              <a:rPr lang="en-GB" sz="240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br>
            <a:r>
              <a:rPr lang="en-GB" sz="240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adherence to safety protocols, </a:t>
            </a:r>
            <a:br>
              <a:rPr lang="en-GB" sz="240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br>
            <a:r>
              <a:rPr lang="en-GB" sz="240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and COVID-19 Cases</a:t>
            </a:r>
            <a:endParaRPr lang="en-US" sz="2400" dirty="0"/>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57C3-A85C-4FB6-AB31-92D853132C56}"/>
              </a:ext>
            </a:extLst>
          </p:cNvPr>
          <p:cNvSpPr>
            <a:spLocks noGrp="1"/>
          </p:cNvSpPr>
          <p:nvPr>
            <p:ph type="title"/>
          </p:nvPr>
        </p:nvSpPr>
        <p:spPr/>
        <p:txBody>
          <a:bodyPr/>
          <a:lstStyle/>
          <a:p>
            <a:pPr algn="l"/>
            <a:r>
              <a:rPr lang="en-US" dirty="0">
                <a:solidFill>
                  <a:schemeClr val="accent1"/>
                </a:solidFill>
              </a:rPr>
              <a:t>Partisanship</a:t>
            </a:r>
          </a:p>
        </p:txBody>
      </p:sp>
      <p:sp>
        <p:nvSpPr>
          <p:cNvPr id="4" name="Text Placeholder 3">
            <a:extLst>
              <a:ext uri="{FF2B5EF4-FFF2-40B4-BE49-F238E27FC236}">
                <a16:creationId xmlns:a16="http://schemas.microsoft.com/office/drawing/2014/main" id="{111D27C5-0E2E-4E63-821F-A06A149B96A8}"/>
              </a:ext>
            </a:extLst>
          </p:cNvPr>
          <p:cNvSpPr>
            <a:spLocks noGrp="1"/>
          </p:cNvSpPr>
          <p:nvPr>
            <p:ph type="body" sz="half" idx="4294967295"/>
          </p:nvPr>
        </p:nvSpPr>
        <p:spPr>
          <a:xfrm>
            <a:off x="913795" y="1866900"/>
            <a:ext cx="5717742" cy="2525638"/>
          </a:xfrm>
        </p:spPr>
        <p:txBody>
          <a:bodyPr>
            <a:normAutofit/>
          </a:bodyPr>
          <a:lstStyle/>
          <a:p>
            <a:r>
              <a:rPr lang="en-US" sz="1800" dirty="0"/>
              <a:t>Source: </a:t>
            </a:r>
            <a:r>
              <a:rPr lang="en-US" sz="1800" dirty="0">
                <a:hlinkClick r:id="rId2"/>
              </a:rPr>
              <a:t>https://dataverse.harvard.edu/dataset.xhtml?persistentId=doi:10.7910/DVN/42MVDX</a:t>
            </a:r>
            <a:r>
              <a:rPr lang="en-US" sz="1800" dirty="0"/>
              <a:t> </a:t>
            </a:r>
          </a:p>
          <a:p>
            <a:pPr algn="l"/>
            <a:r>
              <a:rPr lang="en-US" sz="1800" dirty="0"/>
              <a:t>2016 Presidential Election (Clinton vs. Trump)</a:t>
            </a:r>
          </a:p>
          <a:p>
            <a:pPr algn="l"/>
            <a:r>
              <a:rPr lang="en-US" sz="1800" dirty="0"/>
              <a:t>Avoids COVID as a decision factor for voters</a:t>
            </a:r>
          </a:p>
          <a:p>
            <a:pPr algn="l"/>
            <a:endParaRPr lang="en-US" sz="1800" dirty="0"/>
          </a:p>
        </p:txBody>
      </p:sp>
      <p:grpSp>
        <p:nvGrpSpPr>
          <p:cNvPr id="3" name="Group 2">
            <a:extLst>
              <a:ext uri="{FF2B5EF4-FFF2-40B4-BE49-F238E27FC236}">
                <a16:creationId xmlns:a16="http://schemas.microsoft.com/office/drawing/2014/main" id="{DBAF14A9-977B-4ECD-8E90-FDC9F7AED532}"/>
              </a:ext>
            </a:extLst>
          </p:cNvPr>
          <p:cNvGrpSpPr/>
          <p:nvPr/>
        </p:nvGrpSpPr>
        <p:grpSpPr>
          <a:xfrm>
            <a:off x="7625458" y="1952554"/>
            <a:ext cx="2948723" cy="2829502"/>
            <a:chOff x="8420217" y="479145"/>
            <a:chExt cx="2948723" cy="2829502"/>
          </a:xfrm>
        </p:grpSpPr>
        <p:pic>
          <p:nvPicPr>
            <p:cNvPr id="5" name="Picture 4">
              <a:extLst>
                <a:ext uri="{FF2B5EF4-FFF2-40B4-BE49-F238E27FC236}">
                  <a16:creationId xmlns:a16="http://schemas.microsoft.com/office/drawing/2014/main" id="{A0495007-48E8-4FB8-93FA-2A03DE8B85F7}"/>
                </a:ext>
              </a:extLst>
            </p:cNvPr>
            <p:cNvPicPr>
              <a:picLocks noChangeAspect="1"/>
            </p:cNvPicPr>
            <p:nvPr/>
          </p:nvPicPr>
          <p:blipFill>
            <a:blip r:embed="rId3"/>
            <a:stretch>
              <a:fillRect/>
            </a:stretch>
          </p:blipFill>
          <p:spPr>
            <a:xfrm>
              <a:off x="8420217" y="479145"/>
              <a:ext cx="2948723" cy="590550"/>
            </a:xfrm>
            <a:prstGeom prst="rect">
              <a:avLst/>
            </a:prstGeom>
          </p:spPr>
        </p:pic>
        <p:pic>
          <p:nvPicPr>
            <p:cNvPr id="8" name="Picture 7">
              <a:extLst>
                <a:ext uri="{FF2B5EF4-FFF2-40B4-BE49-F238E27FC236}">
                  <a16:creationId xmlns:a16="http://schemas.microsoft.com/office/drawing/2014/main" id="{FDA4F3CF-9823-43BF-AD79-1F3F22F0C341}"/>
                </a:ext>
              </a:extLst>
            </p:cNvPr>
            <p:cNvPicPr>
              <a:picLocks noChangeAspect="1"/>
            </p:cNvPicPr>
            <p:nvPr/>
          </p:nvPicPr>
          <p:blipFill>
            <a:blip r:embed="rId4"/>
            <a:stretch>
              <a:fillRect/>
            </a:stretch>
          </p:blipFill>
          <p:spPr>
            <a:xfrm>
              <a:off x="8420217" y="1069695"/>
              <a:ext cx="2948723" cy="2238952"/>
            </a:xfrm>
            <a:prstGeom prst="rect">
              <a:avLst/>
            </a:prstGeom>
          </p:spPr>
        </p:pic>
      </p:grpSp>
    </p:spTree>
    <p:extLst>
      <p:ext uri="{BB962C8B-B14F-4D97-AF65-F5344CB8AC3E}">
        <p14:creationId xmlns:p14="http://schemas.microsoft.com/office/powerpoint/2010/main" val="1079787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E9D94-34DE-4F3B-9ACE-BEBCD58B2D50}"/>
              </a:ext>
            </a:extLst>
          </p:cNvPr>
          <p:cNvSpPr>
            <a:spLocks noGrp="1"/>
          </p:cNvSpPr>
          <p:nvPr>
            <p:ph type="title"/>
          </p:nvPr>
        </p:nvSpPr>
        <p:spPr/>
        <p:txBody>
          <a:bodyPr>
            <a:normAutofit fontScale="90000"/>
          </a:bodyPr>
          <a:lstStyle/>
          <a:p>
            <a:pPr algn="l"/>
            <a:r>
              <a:rPr lang="en-US" dirty="0"/>
              <a:t>Voting Gap: </a:t>
            </a:r>
            <a:br>
              <a:rPr lang="en-US" dirty="0"/>
            </a:br>
            <a:r>
              <a:rPr lang="en-US" dirty="0"/>
              <a:t>Defining Partisanship Variable</a:t>
            </a:r>
          </a:p>
        </p:txBody>
      </p:sp>
      <p:pic>
        <p:nvPicPr>
          <p:cNvPr id="4" name="Picture 3">
            <a:extLst>
              <a:ext uri="{FF2B5EF4-FFF2-40B4-BE49-F238E27FC236}">
                <a16:creationId xmlns:a16="http://schemas.microsoft.com/office/drawing/2014/main" id="{502D0D6E-2C09-4576-80DE-E3D0839291F9}"/>
              </a:ext>
            </a:extLst>
          </p:cNvPr>
          <p:cNvPicPr>
            <a:picLocks noChangeAspect="1"/>
          </p:cNvPicPr>
          <p:nvPr/>
        </p:nvPicPr>
        <p:blipFill>
          <a:blip r:embed="rId2"/>
          <a:stretch>
            <a:fillRect/>
          </a:stretch>
        </p:blipFill>
        <p:spPr>
          <a:xfrm>
            <a:off x="913795" y="2096263"/>
            <a:ext cx="4057650" cy="1530364"/>
          </a:xfrm>
          <a:prstGeom prst="rect">
            <a:avLst/>
          </a:prstGeom>
        </p:spPr>
      </p:pic>
      <p:pic>
        <p:nvPicPr>
          <p:cNvPr id="10" name="Picture 9">
            <a:extLst>
              <a:ext uri="{FF2B5EF4-FFF2-40B4-BE49-F238E27FC236}">
                <a16:creationId xmlns:a16="http://schemas.microsoft.com/office/drawing/2014/main" id="{0B10E127-CF22-49C3-B2AF-8265816209B9}"/>
              </a:ext>
            </a:extLst>
          </p:cNvPr>
          <p:cNvPicPr>
            <a:picLocks noChangeAspect="1"/>
          </p:cNvPicPr>
          <p:nvPr/>
        </p:nvPicPr>
        <p:blipFill>
          <a:blip r:embed="rId3"/>
          <a:stretch>
            <a:fillRect/>
          </a:stretch>
        </p:blipFill>
        <p:spPr>
          <a:xfrm>
            <a:off x="913795" y="3855990"/>
            <a:ext cx="4057650" cy="2447925"/>
          </a:xfrm>
          <a:prstGeom prst="rect">
            <a:avLst/>
          </a:prstGeom>
        </p:spPr>
      </p:pic>
      <p:pic>
        <p:nvPicPr>
          <p:cNvPr id="21" name="Picture 20">
            <a:extLst>
              <a:ext uri="{FF2B5EF4-FFF2-40B4-BE49-F238E27FC236}">
                <a16:creationId xmlns:a16="http://schemas.microsoft.com/office/drawing/2014/main" id="{2D84C770-DF1D-4D3C-9CEB-F6572F146622}"/>
              </a:ext>
            </a:extLst>
          </p:cNvPr>
          <p:cNvPicPr>
            <a:picLocks noChangeAspect="1"/>
          </p:cNvPicPr>
          <p:nvPr/>
        </p:nvPicPr>
        <p:blipFill>
          <a:blip r:embed="rId4"/>
          <a:stretch>
            <a:fillRect/>
          </a:stretch>
        </p:blipFill>
        <p:spPr>
          <a:xfrm>
            <a:off x="6774396" y="2688810"/>
            <a:ext cx="2809875" cy="2762250"/>
          </a:xfrm>
          <a:prstGeom prst="rect">
            <a:avLst/>
          </a:prstGeom>
        </p:spPr>
      </p:pic>
      <p:sp>
        <p:nvSpPr>
          <p:cNvPr id="22" name="TextBox 21">
            <a:extLst>
              <a:ext uri="{FF2B5EF4-FFF2-40B4-BE49-F238E27FC236}">
                <a16:creationId xmlns:a16="http://schemas.microsoft.com/office/drawing/2014/main" id="{01D3BC28-C375-4462-9DE5-A3F5AB3B4B76}"/>
              </a:ext>
            </a:extLst>
          </p:cNvPr>
          <p:cNvSpPr txBox="1"/>
          <p:nvPr/>
        </p:nvSpPr>
        <p:spPr>
          <a:xfrm>
            <a:off x="6774396" y="2093189"/>
            <a:ext cx="2315910" cy="369332"/>
          </a:xfrm>
          <a:prstGeom prst="rect">
            <a:avLst/>
          </a:prstGeom>
          <a:noFill/>
        </p:spPr>
        <p:txBody>
          <a:bodyPr wrap="square" rtlCol="0">
            <a:spAutoFit/>
          </a:bodyPr>
          <a:lstStyle/>
          <a:p>
            <a:r>
              <a:rPr lang="en-US" dirty="0"/>
              <a:t>Result:</a:t>
            </a:r>
          </a:p>
        </p:txBody>
      </p:sp>
    </p:spTree>
    <p:extLst>
      <p:ext uri="{BB962C8B-B14F-4D97-AF65-F5344CB8AC3E}">
        <p14:creationId xmlns:p14="http://schemas.microsoft.com/office/powerpoint/2010/main" val="1788884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540D3-C8AB-4EC9-9A9F-A553E4A67AB5}"/>
              </a:ext>
            </a:extLst>
          </p:cNvPr>
          <p:cNvSpPr>
            <a:spLocks noGrp="1"/>
          </p:cNvSpPr>
          <p:nvPr>
            <p:ph type="title"/>
          </p:nvPr>
        </p:nvSpPr>
        <p:spPr/>
        <p:txBody>
          <a:bodyPr/>
          <a:lstStyle/>
          <a:p>
            <a:r>
              <a:rPr lang="en-US" dirty="0">
                <a:solidFill>
                  <a:schemeClr val="accent1"/>
                </a:solidFill>
              </a:rPr>
              <a:t>Distancing</a:t>
            </a:r>
          </a:p>
        </p:txBody>
      </p:sp>
      <p:sp>
        <p:nvSpPr>
          <p:cNvPr id="3" name="TextBox 2">
            <a:extLst>
              <a:ext uri="{FF2B5EF4-FFF2-40B4-BE49-F238E27FC236}">
                <a16:creationId xmlns:a16="http://schemas.microsoft.com/office/drawing/2014/main" id="{BAB13DCA-0769-4B42-8BD3-9851AE66740B}"/>
              </a:ext>
            </a:extLst>
          </p:cNvPr>
          <p:cNvSpPr txBox="1"/>
          <p:nvPr/>
        </p:nvSpPr>
        <p:spPr>
          <a:xfrm>
            <a:off x="6159516" y="2057762"/>
            <a:ext cx="5409488" cy="3970318"/>
          </a:xfrm>
          <a:prstGeom prst="rect">
            <a:avLst/>
          </a:prstGeom>
          <a:noFill/>
        </p:spPr>
        <p:txBody>
          <a:bodyPr wrap="square" rtlCol="0">
            <a:spAutoFit/>
          </a:bodyPr>
          <a:lstStyle/>
          <a:p>
            <a:r>
              <a:rPr lang="en-US" b="0" i="0" dirty="0">
                <a:solidFill>
                  <a:schemeClr val="tx1">
                    <a:lumMod val="85000"/>
                  </a:schemeClr>
                </a:solidFill>
                <a:effectLst/>
              </a:rPr>
              <a:t>Social Distancing Metrics Dataset</a:t>
            </a:r>
          </a:p>
          <a:p>
            <a:endParaRPr lang="en-US" dirty="0">
              <a:solidFill>
                <a:schemeClr val="tx1">
                  <a:lumMod val="85000"/>
                </a:schemeClr>
              </a:solidFill>
            </a:endParaRPr>
          </a:p>
          <a:p>
            <a:r>
              <a:rPr lang="en-US" b="0" i="0" dirty="0">
                <a:solidFill>
                  <a:schemeClr val="tx1">
                    <a:lumMod val="85000"/>
                  </a:schemeClr>
                </a:solidFill>
                <a:effectLst/>
              </a:rPr>
              <a:t>“Median dwell time at home geohash-7 ("home") in minutes for all devices in the device_count during the time period. For each device, we summed the observed minutes at home across the day (whether or not these were contiguous) to get the total minutes for each device. Then we calculate the median of all these devices. Beginning in v2, we include the portion of any stop within the time range regardless of whether the stop start time was in the time period.”</a:t>
            </a:r>
          </a:p>
          <a:p>
            <a:endParaRPr lang="en-US" dirty="0">
              <a:solidFill>
                <a:schemeClr val="tx1">
                  <a:lumMod val="85000"/>
                </a:schemeClr>
              </a:solidFill>
            </a:endParaRPr>
          </a:p>
          <a:p>
            <a:endParaRPr lang="en-US" b="0" i="0" dirty="0">
              <a:solidFill>
                <a:schemeClr val="tx1">
                  <a:lumMod val="85000"/>
                </a:schemeClr>
              </a:solidFill>
              <a:effectLst/>
            </a:endParaRPr>
          </a:p>
          <a:p>
            <a:endParaRPr lang="en-US" b="0" i="0" dirty="0">
              <a:solidFill>
                <a:schemeClr val="tx1">
                  <a:lumMod val="85000"/>
                </a:schemeClr>
              </a:solidFill>
              <a:effectLst/>
            </a:endParaRPr>
          </a:p>
        </p:txBody>
      </p:sp>
      <p:pic>
        <p:nvPicPr>
          <p:cNvPr id="5" name="Picture 4">
            <a:extLst>
              <a:ext uri="{FF2B5EF4-FFF2-40B4-BE49-F238E27FC236}">
                <a16:creationId xmlns:a16="http://schemas.microsoft.com/office/drawing/2014/main" id="{8427BEDE-B1E1-466B-8195-A62D45611309}"/>
              </a:ext>
            </a:extLst>
          </p:cNvPr>
          <p:cNvPicPr>
            <a:picLocks noChangeAspect="1"/>
          </p:cNvPicPr>
          <p:nvPr/>
        </p:nvPicPr>
        <p:blipFill>
          <a:blip r:embed="rId2"/>
          <a:stretch>
            <a:fillRect/>
          </a:stretch>
        </p:blipFill>
        <p:spPr>
          <a:xfrm>
            <a:off x="3628536" y="2259389"/>
            <a:ext cx="1743075" cy="581025"/>
          </a:xfrm>
          <a:prstGeom prst="rect">
            <a:avLst/>
          </a:prstGeom>
        </p:spPr>
      </p:pic>
      <p:pic>
        <p:nvPicPr>
          <p:cNvPr id="7" name="Graphic 6" descr="Phone Vibration outline">
            <a:extLst>
              <a:ext uri="{FF2B5EF4-FFF2-40B4-BE49-F238E27FC236}">
                <a16:creationId xmlns:a16="http://schemas.microsoft.com/office/drawing/2014/main" id="{A9F16810-6E88-43EE-BFF7-56C0507B46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9279" y="2057762"/>
            <a:ext cx="1565305" cy="1565305"/>
          </a:xfrm>
          <a:prstGeom prst="rect">
            <a:avLst/>
          </a:prstGeom>
        </p:spPr>
      </p:pic>
      <p:pic>
        <p:nvPicPr>
          <p:cNvPr id="9" name="Graphic 8" descr="Map with pin outline">
            <a:extLst>
              <a:ext uri="{FF2B5EF4-FFF2-40B4-BE49-F238E27FC236}">
                <a16:creationId xmlns:a16="http://schemas.microsoft.com/office/drawing/2014/main" id="{0C788F7B-3913-48B7-BA1E-42AFBAB194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4584" y="2840415"/>
            <a:ext cx="2530980" cy="2530980"/>
          </a:xfrm>
          <a:prstGeom prst="rect">
            <a:avLst/>
          </a:prstGeom>
        </p:spPr>
      </p:pic>
      <p:sp>
        <p:nvSpPr>
          <p:cNvPr id="10" name="TextBox 9">
            <a:extLst>
              <a:ext uri="{FF2B5EF4-FFF2-40B4-BE49-F238E27FC236}">
                <a16:creationId xmlns:a16="http://schemas.microsoft.com/office/drawing/2014/main" id="{5B47F519-8D27-4C49-9A20-A1523753C7AC}"/>
              </a:ext>
            </a:extLst>
          </p:cNvPr>
          <p:cNvSpPr txBox="1"/>
          <p:nvPr/>
        </p:nvSpPr>
        <p:spPr>
          <a:xfrm>
            <a:off x="1669279" y="5333405"/>
            <a:ext cx="5409488" cy="646331"/>
          </a:xfrm>
          <a:prstGeom prst="rect">
            <a:avLst/>
          </a:prstGeom>
          <a:noFill/>
        </p:spPr>
        <p:txBody>
          <a:bodyPr wrap="square" rtlCol="0">
            <a:spAutoFit/>
          </a:bodyPr>
          <a:lstStyle/>
          <a:p>
            <a:r>
              <a:rPr lang="en-US" dirty="0"/>
              <a:t>Source: </a:t>
            </a:r>
            <a:r>
              <a:rPr lang="en-US" dirty="0">
                <a:hlinkClick r:id="rId7"/>
              </a:rPr>
              <a:t>https://cmu-delphi.github.io/delphi-epidata/api/covidcast-signals/fb-survey.html</a:t>
            </a:r>
            <a:r>
              <a:rPr lang="en-US" dirty="0"/>
              <a:t> </a:t>
            </a:r>
          </a:p>
        </p:txBody>
      </p:sp>
    </p:spTree>
    <p:extLst>
      <p:ext uri="{BB962C8B-B14F-4D97-AF65-F5344CB8AC3E}">
        <p14:creationId xmlns:p14="http://schemas.microsoft.com/office/powerpoint/2010/main" val="2027280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BE79C-F83A-4A4F-A51F-E5022EBB9668}"/>
              </a:ext>
            </a:extLst>
          </p:cNvPr>
          <p:cNvSpPr>
            <a:spLocks noGrp="1"/>
          </p:cNvSpPr>
          <p:nvPr>
            <p:ph type="title"/>
          </p:nvPr>
        </p:nvSpPr>
        <p:spPr/>
        <p:txBody>
          <a:bodyPr/>
          <a:lstStyle/>
          <a:p>
            <a:r>
              <a:rPr lang="en-US" dirty="0">
                <a:solidFill>
                  <a:schemeClr val="accent1"/>
                </a:solidFill>
              </a:rPr>
              <a:t>Masks</a:t>
            </a:r>
          </a:p>
        </p:txBody>
      </p:sp>
      <p:sp>
        <p:nvSpPr>
          <p:cNvPr id="3" name="TextBox 2">
            <a:extLst>
              <a:ext uri="{FF2B5EF4-FFF2-40B4-BE49-F238E27FC236}">
                <a16:creationId xmlns:a16="http://schemas.microsoft.com/office/drawing/2014/main" id="{20D4E9BD-44B3-4AF0-9128-6E25EA169768}"/>
              </a:ext>
            </a:extLst>
          </p:cNvPr>
          <p:cNvSpPr txBox="1"/>
          <p:nvPr/>
        </p:nvSpPr>
        <p:spPr>
          <a:xfrm>
            <a:off x="1390187" y="1791748"/>
            <a:ext cx="4811282" cy="1477328"/>
          </a:xfrm>
          <a:prstGeom prst="rect">
            <a:avLst/>
          </a:prstGeom>
          <a:noFill/>
        </p:spPr>
        <p:txBody>
          <a:bodyPr wrap="square" rtlCol="0">
            <a:spAutoFit/>
          </a:bodyPr>
          <a:lstStyle/>
          <a:p>
            <a:r>
              <a:rPr lang="en-US" dirty="0"/>
              <a:t>Source: </a:t>
            </a:r>
            <a:r>
              <a:rPr lang="en-US" dirty="0">
                <a:hlinkClick r:id="rId2"/>
              </a:rPr>
              <a:t>https://bfi.uchicago.edu/wp-content/uploads/BFI_WP_2020104.pdf</a:t>
            </a:r>
            <a:r>
              <a:rPr lang="en-US" dirty="0"/>
              <a:t> </a:t>
            </a:r>
          </a:p>
          <a:p>
            <a:endParaRPr lang="en-US" dirty="0"/>
          </a:p>
          <a:p>
            <a:pPr marL="285750" indent="-285750">
              <a:buFont typeface="Wingdings" panose="05000000000000000000" pitchFamily="2" charset="2"/>
              <a:buChar char="v"/>
            </a:pPr>
            <a:r>
              <a:rPr lang="en-US" dirty="0"/>
              <a:t>Start date of mask mandate as variable</a:t>
            </a:r>
          </a:p>
          <a:p>
            <a:pPr marL="285750" indent="-285750">
              <a:buFont typeface="Wingdings" panose="05000000000000000000" pitchFamily="2" charset="2"/>
              <a:buChar char="v"/>
            </a:pPr>
            <a:r>
              <a:rPr lang="en-US" dirty="0"/>
              <a:t>Spans six months total (March-August 2020)</a:t>
            </a:r>
          </a:p>
        </p:txBody>
      </p:sp>
      <p:pic>
        <p:nvPicPr>
          <p:cNvPr id="5" name="Picture 4">
            <a:extLst>
              <a:ext uri="{FF2B5EF4-FFF2-40B4-BE49-F238E27FC236}">
                <a16:creationId xmlns:a16="http://schemas.microsoft.com/office/drawing/2014/main" id="{5FB01551-B7A1-41EC-BC00-70F91811006B}"/>
              </a:ext>
            </a:extLst>
          </p:cNvPr>
          <p:cNvPicPr>
            <a:picLocks noChangeAspect="1"/>
          </p:cNvPicPr>
          <p:nvPr/>
        </p:nvPicPr>
        <p:blipFill>
          <a:blip r:embed="rId3"/>
          <a:stretch>
            <a:fillRect/>
          </a:stretch>
        </p:blipFill>
        <p:spPr>
          <a:xfrm>
            <a:off x="6677860" y="1839162"/>
            <a:ext cx="4589697" cy="1310284"/>
          </a:xfrm>
          <a:prstGeom prst="rect">
            <a:avLst/>
          </a:prstGeom>
        </p:spPr>
      </p:pic>
      <p:pic>
        <p:nvPicPr>
          <p:cNvPr id="8" name="Picture 7">
            <a:extLst>
              <a:ext uri="{FF2B5EF4-FFF2-40B4-BE49-F238E27FC236}">
                <a16:creationId xmlns:a16="http://schemas.microsoft.com/office/drawing/2014/main" id="{4B10DA4B-1AD8-489F-9CE8-FC4FA3037448}"/>
              </a:ext>
            </a:extLst>
          </p:cNvPr>
          <p:cNvPicPr>
            <a:picLocks noChangeAspect="1"/>
          </p:cNvPicPr>
          <p:nvPr/>
        </p:nvPicPr>
        <p:blipFill>
          <a:blip r:embed="rId4"/>
          <a:stretch>
            <a:fillRect/>
          </a:stretch>
        </p:blipFill>
        <p:spPr>
          <a:xfrm>
            <a:off x="2640757" y="4406746"/>
            <a:ext cx="6267450" cy="1571625"/>
          </a:xfrm>
          <a:prstGeom prst="rect">
            <a:avLst/>
          </a:prstGeom>
        </p:spPr>
      </p:pic>
    </p:spTree>
    <p:extLst>
      <p:ext uri="{BB962C8B-B14F-4D97-AF65-F5344CB8AC3E}">
        <p14:creationId xmlns:p14="http://schemas.microsoft.com/office/powerpoint/2010/main" val="1163127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98E85-688A-40A3-8EEF-B10708BDD3BC}"/>
              </a:ext>
            </a:extLst>
          </p:cNvPr>
          <p:cNvSpPr>
            <a:spLocks noGrp="1"/>
          </p:cNvSpPr>
          <p:nvPr>
            <p:ph type="title"/>
          </p:nvPr>
        </p:nvSpPr>
        <p:spPr>
          <a:xfrm>
            <a:off x="913795" y="609600"/>
            <a:ext cx="10353762" cy="1261872"/>
          </a:xfrm>
        </p:spPr>
        <p:txBody>
          <a:bodyPr vert="horz" lIns="91440" tIns="45720" rIns="91440" bIns="45720" rtlCol="0" anchor="ctr">
            <a:normAutofit/>
          </a:bodyPr>
          <a:lstStyle/>
          <a:p>
            <a:r>
              <a:rPr lang="en-US" kern="1200" dirty="0">
                <a:solidFill>
                  <a:schemeClr val="accent1"/>
                </a:solidFill>
                <a:effectLst>
                  <a:outerShdw blurRad="9525" dist="25400" dir="14640000" algn="tl" rotWithShape="0">
                    <a:schemeClr val="bg1">
                      <a:alpha val="30000"/>
                    </a:schemeClr>
                  </a:outerShdw>
                </a:effectLst>
                <a:latin typeface="+mj-lt"/>
                <a:ea typeface="+mj-ea"/>
                <a:cs typeface="Trebuchet MS"/>
              </a:rPr>
              <a:t>Online Sentiment</a:t>
            </a:r>
          </a:p>
        </p:txBody>
      </p:sp>
      <p:pic>
        <p:nvPicPr>
          <p:cNvPr id="6" name="Picture 5" descr="Logo&#10;&#10;Description automatically generated">
            <a:extLst>
              <a:ext uri="{FF2B5EF4-FFF2-40B4-BE49-F238E27FC236}">
                <a16:creationId xmlns:a16="http://schemas.microsoft.com/office/drawing/2014/main" id="{92C0B319-8072-4C21-8B4A-362C88E9E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013" y="1971040"/>
            <a:ext cx="3188186" cy="1753502"/>
          </a:xfrm>
          <a:prstGeom prst="rect">
            <a:avLst/>
          </a:prstGeom>
          <a:noFill/>
        </p:spPr>
      </p:pic>
      <p:sp>
        <p:nvSpPr>
          <p:cNvPr id="7" name="TextBox 6">
            <a:extLst>
              <a:ext uri="{FF2B5EF4-FFF2-40B4-BE49-F238E27FC236}">
                <a16:creationId xmlns:a16="http://schemas.microsoft.com/office/drawing/2014/main" id="{488D5FF3-282D-4B1E-8CB0-31DF904EC394}"/>
              </a:ext>
            </a:extLst>
          </p:cNvPr>
          <p:cNvSpPr txBox="1"/>
          <p:nvPr/>
        </p:nvSpPr>
        <p:spPr>
          <a:xfrm>
            <a:off x="6410716" y="2076451"/>
            <a:ext cx="4856841" cy="3622672"/>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marL="285750" indent="-285750" defTabSz="457200">
              <a:spcBef>
                <a:spcPct val="20000"/>
              </a:spcBef>
              <a:spcAft>
                <a:spcPts val="600"/>
              </a:spcAft>
              <a:buClr>
                <a:schemeClr val="tx2"/>
              </a:buClr>
              <a:buSzPct val="70000"/>
              <a:buFont typeface="Wingdings 2" charset="2"/>
              <a:buChar char="•"/>
            </a:pPr>
            <a:r>
              <a:rPr lang="en-US" sz="23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Representative of the population?</a:t>
            </a:r>
          </a:p>
        </p:txBody>
      </p:sp>
    </p:spTree>
    <p:extLst>
      <p:ext uri="{BB962C8B-B14F-4D97-AF65-F5344CB8AC3E}">
        <p14:creationId xmlns:p14="http://schemas.microsoft.com/office/powerpoint/2010/main" val="714494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DF4F7-BC93-4CA6-8A74-9E826ED025D9}"/>
              </a:ext>
            </a:extLst>
          </p:cNvPr>
          <p:cNvSpPr>
            <a:spLocks noGrp="1"/>
          </p:cNvSpPr>
          <p:nvPr>
            <p:ph type="title"/>
          </p:nvPr>
        </p:nvSpPr>
        <p:spPr/>
        <p:txBody>
          <a:bodyPr/>
          <a:lstStyle/>
          <a:p>
            <a:r>
              <a:rPr lang="en-US" dirty="0"/>
              <a:t>Topic Modeling, I</a:t>
            </a:r>
          </a:p>
        </p:txBody>
      </p:sp>
    </p:spTree>
    <p:extLst>
      <p:ext uri="{BB962C8B-B14F-4D97-AF65-F5344CB8AC3E}">
        <p14:creationId xmlns:p14="http://schemas.microsoft.com/office/powerpoint/2010/main" val="1946502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52CC-F232-43BF-8532-A8FE62EA8F4E}"/>
              </a:ext>
            </a:extLst>
          </p:cNvPr>
          <p:cNvSpPr>
            <a:spLocks noGrp="1"/>
          </p:cNvSpPr>
          <p:nvPr>
            <p:ph type="title"/>
          </p:nvPr>
        </p:nvSpPr>
        <p:spPr/>
        <p:txBody>
          <a:bodyPr/>
          <a:lstStyle/>
          <a:p>
            <a:r>
              <a:rPr lang="en-US" dirty="0"/>
              <a:t>Topic Modeling, II</a:t>
            </a:r>
          </a:p>
        </p:txBody>
      </p:sp>
    </p:spTree>
    <p:extLst>
      <p:ext uri="{BB962C8B-B14F-4D97-AF65-F5344CB8AC3E}">
        <p14:creationId xmlns:p14="http://schemas.microsoft.com/office/powerpoint/2010/main" val="3941920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0AF29-2DD3-4822-81E9-9A390142A9CD}"/>
              </a:ext>
            </a:extLst>
          </p:cNvPr>
          <p:cNvSpPr>
            <a:spLocks noGrp="1"/>
          </p:cNvSpPr>
          <p:nvPr>
            <p:ph type="title"/>
          </p:nvPr>
        </p:nvSpPr>
        <p:spPr/>
        <p:txBody>
          <a:bodyPr/>
          <a:lstStyle/>
          <a:p>
            <a:r>
              <a:rPr lang="en-US" dirty="0"/>
              <a:t>Sentiment Analysis, I</a:t>
            </a:r>
          </a:p>
        </p:txBody>
      </p:sp>
    </p:spTree>
    <p:extLst>
      <p:ext uri="{BB962C8B-B14F-4D97-AF65-F5344CB8AC3E}">
        <p14:creationId xmlns:p14="http://schemas.microsoft.com/office/powerpoint/2010/main" val="493728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0470E-C2EF-438A-A603-8F281D2A04C7}"/>
              </a:ext>
            </a:extLst>
          </p:cNvPr>
          <p:cNvSpPr>
            <a:spLocks noGrp="1"/>
          </p:cNvSpPr>
          <p:nvPr>
            <p:ph type="title"/>
          </p:nvPr>
        </p:nvSpPr>
        <p:spPr/>
        <p:txBody>
          <a:bodyPr/>
          <a:lstStyle/>
          <a:p>
            <a:r>
              <a:rPr lang="en-US" dirty="0"/>
              <a:t>Sentiment Analysis, II</a:t>
            </a:r>
          </a:p>
        </p:txBody>
      </p:sp>
    </p:spTree>
    <p:extLst>
      <p:ext uri="{BB962C8B-B14F-4D97-AF65-F5344CB8AC3E}">
        <p14:creationId xmlns:p14="http://schemas.microsoft.com/office/powerpoint/2010/main" val="3133214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AB103-E7B3-4DEA-8004-43393A99B3BF}"/>
              </a:ext>
            </a:extLst>
          </p:cNvPr>
          <p:cNvSpPr>
            <a:spLocks noGrp="1"/>
          </p:cNvSpPr>
          <p:nvPr>
            <p:ph type="ctrTitle"/>
          </p:nvPr>
        </p:nvSpPr>
        <p:spPr>
          <a:xfrm>
            <a:off x="1370693" y="1769540"/>
            <a:ext cx="9440034" cy="1828801"/>
          </a:xfrm>
        </p:spPr>
        <p:txBody>
          <a:bodyPr anchor="b">
            <a:normAutofit/>
          </a:bodyPr>
          <a:lstStyle/>
          <a:p>
            <a:r>
              <a:rPr lang="en-US" dirty="0"/>
              <a:t>From Datasets to Data</a:t>
            </a:r>
          </a:p>
        </p:txBody>
      </p:sp>
      <p:sp>
        <p:nvSpPr>
          <p:cNvPr id="3" name="Text Placeholder 2">
            <a:extLst>
              <a:ext uri="{FF2B5EF4-FFF2-40B4-BE49-F238E27FC236}">
                <a16:creationId xmlns:a16="http://schemas.microsoft.com/office/drawing/2014/main" id="{F97920D8-5922-44B2-AEA0-3416DED354E8}"/>
              </a:ext>
            </a:extLst>
          </p:cNvPr>
          <p:cNvSpPr>
            <a:spLocks noGrp="1"/>
          </p:cNvSpPr>
          <p:nvPr>
            <p:ph type="subTitle" idx="1"/>
          </p:nvPr>
        </p:nvSpPr>
        <p:spPr>
          <a:xfrm>
            <a:off x="1370693" y="3773489"/>
            <a:ext cx="9440034" cy="1049867"/>
          </a:xfrm>
        </p:spPr>
        <p:txBody>
          <a:bodyPr anchor="t">
            <a:normAutofit/>
          </a:bodyPr>
          <a:lstStyle/>
          <a:p>
            <a:r>
              <a:rPr lang="en-US" dirty="0"/>
              <a:t>Univariate</a:t>
            </a:r>
          </a:p>
        </p:txBody>
      </p:sp>
      <p:pic>
        <p:nvPicPr>
          <p:cNvPr id="5" name="Graphic 4" descr="Microscope outline">
            <a:extLst>
              <a:ext uri="{FF2B5EF4-FFF2-40B4-BE49-F238E27FC236}">
                <a16:creationId xmlns:a16="http://schemas.microsoft.com/office/drawing/2014/main" id="{B492686D-49DF-43C7-A680-716EE3D647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78799" y="654982"/>
            <a:ext cx="6769920" cy="6769920"/>
          </a:xfrm>
          <a:prstGeom prst="rect">
            <a:avLst/>
          </a:prstGeom>
        </p:spPr>
      </p:pic>
    </p:spTree>
    <p:extLst>
      <p:ext uri="{BB962C8B-B14F-4D97-AF65-F5344CB8AC3E}">
        <p14:creationId xmlns:p14="http://schemas.microsoft.com/office/powerpoint/2010/main" val="3252796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BF7C250A-D10C-4165-82D4-A5938882D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8498" y="771236"/>
            <a:ext cx="8555004" cy="5315527"/>
          </a:xfrm>
          <a:prstGeom prst="rect">
            <a:avLst/>
          </a:prstGeom>
        </p:spPr>
      </p:pic>
    </p:spTree>
    <p:extLst>
      <p:ext uri="{BB962C8B-B14F-4D97-AF65-F5344CB8AC3E}">
        <p14:creationId xmlns:p14="http://schemas.microsoft.com/office/powerpoint/2010/main" val="3383142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6648-72BF-46F7-88E2-E44AA8404F2D}"/>
              </a:ext>
            </a:extLst>
          </p:cNvPr>
          <p:cNvSpPr>
            <a:spLocks noGrp="1"/>
          </p:cNvSpPr>
          <p:nvPr>
            <p:ph type="title"/>
          </p:nvPr>
        </p:nvSpPr>
        <p:spPr/>
        <p:txBody>
          <a:bodyPr/>
          <a:lstStyle/>
          <a:p>
            <a:pPr algn="l"/>
            <a:r>
              <a:rPr lang="en-US" dirty="0">
                <a:solidFill>
                  <a:schemeClr val="accent1"/>
                </a:solidFill>
              </a:rPr>
              <a:t>Distributions</a:t>
            </a:r>
          </a:p>
        </p:txBody>
      </p:sp>
      <p:sp>
        <p:nvSpPr>
          <p:cNvPr id="7" name="TextBox 6">
            <a:extLst>
              <a:ext uri="{FF2B5EF4-FFF2-40B4-BE49-F238E27FC236}">
                <a16:creationId xmlns:a16="http://schemas.microsoft.com/office/drawing/2014/main" id="{1121E872-2F1C-4B4D-94B2-1CD2E06BA367}"/>
              </a:ext>
            </a:extLst>
          </p:cNvPr>
          <p:cNvSpPr txBox="1"/>
          <p:nvPr/>
        </p:nvSpPr>
        <p:spPr>
          <a:xfrm>
            <a:off x="8752796" y="1838657"/>
            <a:ext cx="2525409" cy="369332"/>
          </a:xfrm>
          <a:prstGeom prst="rect">
            <a:avLst/>
          </a:prstGeom>
          <a:noFill/>
        </p:spPr>
        <p:txBody>
          <a:bodyPr wrap="square" rtlCol="0">
            <a:spAutoFit/>
          </a:bodyPr>
          <a:lstStyle/>
          <a:p>
            <a:r>
              <a:rPr lang="en-US" dirty="0">
                <a:solidFill>
                  <a:schemeClr val="accent1"/>
                </a:solidFill>
              </a:rPr>
              <a:t>COVID-19 By County</a:t>
            </a:r>
          </a:p>
        </p:txBody>
      </p:sp>
      <p:sp>
        <p:nvSpPr>
          <p:cNvPr id="8" name="TextBox 7">
            <a:extLst>
              <a:ext uri="{FF2B5EF4-FFF2-40B4-BE49-F238E27FC236}">
                <a16:creationId xmlns:a16="http://schemas.microsoft.com/office/drawing/2014/main" id="{F8BED053-7E47-4D81-9873-D4EF340EF20D}"/>
              </a:ext>
            </a:extLst>
          </p:cNvPr>
          <p:cNvSpPr txBox="1"/>
          <p:nvPr/>
        </p:nvSpPr>
        <p:spPr>
          <a:xfrm>
            <a:off x="913795" y="1843131"/>
            <a:ext cx="1988877" cy="369332"/>
          </a:xfrm>
          <a:prstGeom prst="rect">
            <a:avLst/>
          </a:prstGeom>
          <a:noFill/>
        </p:spPr>
        <p:txBody>
          <a:bodyPr wrap="square" rtlCol="0">
            <a:spAutoFit/>
          </a:bodyPr>
          <a:lstStyle/>
          <a:p>
            <a:r>
              <a:rPr lang="en-US" dirty="0">
                <a:solidFill>
                  <a:schemeClr val="accent1"/>
                </a:solidFill>
              </a:rPr>
              <a:t>Partisanship</a:t>
            </a:r>
          </a:p>
        </p:txBody>
      </p:sp>
      <p:sp>
        <p:nvSpPr>
          <p:cNvPr id="9" name="TextBox 8">
            <a:extLst>
              <a:ext uri="{FF2B5EF4-FFF2-40B4-BE49-F238E27FC236}">
                <a16:creationId xmlns:a16="http://schemas.microsoft.com/office/drawing/2014/main" id="{E7BF7B19-950E-4D70-9528-ED9228F8C51F}"/>
              </a:ext>
            </a:extLst>
          </p:cNvPr>
          <p:cNvSpPr txBox="1"/>
          <p:nvPr/>
        </p:nvSpPr>
        <p:spPr>
          <a:xfrm>
            <a:off x="3675062" y="1842574"/>
            <a:ext cx="1360157" cy="369332"/>
          </a:xfrm>
          <a:prstGeom prst="rect">
            <a:avLst/>
          </a:prstGeom>
          <a:noFill/>
        </p:spPr>
        <p:txBody>
          <a:bodyPr wrap="square" rtlCol="0">
            <a:spAutoFit/>
          </a:bodyPr>
          <a:lstStyle/>
          <a:p>
            <a:r>
              <a:rPr lang="en-US" dirty="0">
                <a:solidFill>
                  <a:schemeClr val="accent1"/>
                </a:solidFill>
              </a:rPr>
              <a:t>Masks</a:t>
            </a:r>
          </a:p>
        </p:txBody>
      </p:sp>
      <p:sp>
        <p:nvSpPr>
          <p:cNvPr id="10" name="TextBox 9">
            <a:extLst>
              <a:ext uri="{FF2B5EF4-FFF2-40B4-BE49-F238E27FC236}">
                <a16:creationId xmlns:a16="http://schemas.microsoft.com/office/drawing/2014/main" id="{89D630B9-61E0-4E93-94B1-B1FC51E15FFA}"/>
              </a:ext>
            </a:extLst>
          </p:cNvPr>
          <p:cNvSpPr txBox="1"/>
          <p:nvPr/>
        </p:nvSpPr>
        <p:spPr>
          <a:xfrm>
            <a:off x="3676808" y="4241562"/>
            <a:ext cx="1426709" cy="369332"/>
          </a:xfrm>
          <a:prstGeom prst="rect">
            <a:avLst/>
          </a:prstGeom>
          <a:noFill/>
        </p:spPr>
        <p:txBody>
          <a:bodyPr wrap="square" rtlCol="0">
            <a:spAutoFit/>
          </a:bodyPr>
          <a:lstStyle/>
          <a:p>
            <a:r>
              <a:rPr lang="en-US" dirty="0">
                <a:solidFill>
                  <a:schemeClr val="accent1"/>
                </a:solidFill>
              </a:rPr>
              <a:t>Distancing</a:t>
            </a:r>
          </a:p>
        </p:txBody>
      </p:sp>
      <p:sp>
        <p:nvSpPr>
          <p:cNvPr id="11" name="TextBox 10">
            <a:extLst>
              <a:ext uri="{FF2B5EF4-FFF2-40B4-BE49-F238E27FC236}">
                <a16:creationId xmlns:a16="http://schemas.microsoft.com/office/drawing/2014/main" id="{01556483-A7AC-4126-84B0-358797B90F10}"/>
              </a:ext>
            </a:extLst>
          </p:cNvPr>
          <p:cNvSpPr txBox="1"/>
          <p:nvPr/>
        </p:nvSpPr>
        <p:spPr>
          <a:xfrm>
            <a:off x="6236609" y="1838657"/>
            <a:ext cx="1314797" cy="369332"/>
          </a:xfrm>
          <a:prstGeom prst="rect">
            <a:avLst/>
          </a:prstGeom>
          <a:noFill/>
        </p:spPr>
        <p:txBody>
          <a:bodyPr wrap="square" rtlCol="0">
            <a:spAutoFit/>
          </a:bodyPr>
          <a:lstStyle/>
          <a:p>
            <a:r>
              <a:rPr lang="en-US" dirty="0">
                <a:solidFill>
                  <a:schemeClr val="accent1"/>
                </a:solidFill>
              </a:rPr>
              <a:t>Sentiment</a:t>
            </a:r>
          </a:p>
        </p:txBody>
      </p:sp>
      <p:pic>
        <p:nvPicPr>
          <p:cNvPr id="13" name="Picture 12">
            <a:extLst>
              <a:ext uri="{FF2B5EF4-FFF2-40B4-BE49-F238E27FC236}">
                <a16:creationId xmlns:a16="http://schemas.microsoft.com/office/drawing/2014/main" id="{BACD6BE0-1FE4-4045-9846-5DDAE063607C}"/>
              </a:ext>
            </a:extLst>
          </p:cNvPr>
          <p:cNvPicPr>
            <a:picLocks noChangeAspect="1"/>
          </p:cNvPicPr>
          <p:nvPr/>
        </p:nvPicPr>
        <p:blipFill>
          <a:blip r:embed="rId2"/>
          <a:stretch>
            <a:fillRect/>
          </a:stretch>
        </p:blipFill>
        <p:spPr>
          <a:xfrm>
            <a:off x="3728610" y="4675288"/>
            <a:ext cx="2289580" cy="1640054"/>
          </a:xfrm>
          <a:prstGeom prst="rect">
            <a:avLst/>
          </a:prstGeom>
        </p:spPr>
      </p:pic>
      <p:pic>
        <p:nvPicPr>
          <p:cNvPr id="17" name="Picture 16">
            <a:extLst>
              <a:ext uri="{FF2B5EF4-FFF2-40B4-BE49-F238E27FC236}">
                <a16:creationId xmlns:a16="http://schemas.microsoft.com/office/drawing/2014/main" id="{275EF698-8910-4919-B02F-CB72717E5A3F}"/>
              </a:ext>
            </a:extLst>
          </p:cNvPr>
          <p:cNvPicPr>
            <a:picLocks noChangeAspect="1"/>
          </p:cNvPicPr>
          <p:nvPr/>
        </p:nvPicPr>
        <p:blipFill>
          <a:blip r:embed="rId3"/>
          <a:stretch>
            <a:fillRect/>
          </a:stretch>
        </p:blipFill>
        <p:spPr>
          <a:xfrm>
            <a:off x="913795" y="2329554"/>
            <a:ext cx="2556740" cy="1521658"/>
          </a:xfrm>
          <a:prstGeom prst="rect">
            <a:avLst/>
          </a:prstGeom>
        </p:spPr>
      </p:pic>
      <p:pic>
        <p:nvPicPr>
          <p:cNvPr id="19" name="Picture 18">
            <a:extLst>
              <a:ext uri="{FF2B5EF4-FFF2-40B4-BE49-F238E27FC236}">
                <a16:creationId xmlns:a16="http://schemas.microsoft.com/office/drawing/2014/main" id="{09D93F79-81E7-4D3F-BD2E-6ECE5BF8FF06}"/>
              </a:ext>
            </a:extLst>
          </p:cNvPr>
          <p:cNvPicPr>
            <a:picLocks noChangeAspect="1"/>
          </p:cNvPicPr>
          <p:nvPr/>
        </p:nvPicPr>
        <p:blipFill>
          <a:blip r:embed="rId4"/>
          <a:stretch>
            <a:fillRect/>
          </a:stretch>
        </p:blipFill>
        <p:spPr>
          <a:xfrm>
            <a:off x="3719322" y="2312034"/>
            <a:ext cx="2289580" cy="1573113"/>
          </a:xfrm>
          <a:prstGeom prst="rect">
            <a:avLst/>
          </a:prstGeom>
        </p:spPr>
      </p:pic>
      <p:pic>
        <p:nvPicPr>
          <p:cNvPr id="27" name="Picture 26">
            <a:extLst>
              <a:ext uri="{FF2B5EF4-FFF2-40B4-BE49-F238E27FC236}">
                <a16:creationId xmlns:a16="http://schemas.microsoft.com/office/drawing/2014/main" id="{D2F62594-3CDE-4B2A-8BC4-A5EB84C84B94}"/>
              </a:ext>
            </a:extLst>
          </p:cNvPr>
          <p:cNvPicPr>
            <a:picLocks noChangeAspect="1"/>
          </p:cNvPicPr>
          <p:nvPr/>
        </p:nvPicPr>
        <p:blipFill>
          <a:blip r:embed="rId5"/>
          <a:stretch>
            <a:fillRect/>
          </a:stretch>
        </p:blipFill>
        <p:spPr>
          <a:xfrm>
            <a:off x="8752796" y="2210298"/>
            <a:ext cx="2289580" cy="1643801"/>
          </a:xfrm>
          <a:prstGeom prst="rect">
            <a:avLst/>
          </a:prstGeom>
        </p:spPr>
      </p:pic>
      <p:pic>
        <p:nvPicPr>
          <p:cNvPr id="29" name="Picture 28">
            <a:extLst>
              <a:ext uri="{FF2B5EF4-FFF2-40B4-BE49-F238E27FC236}">
                <a16:creationId xmlns:a16="http://schemas.microsoft.com/office/drawing/2014/main" id="{065B1E1F-8705-4BF9-9DCF-CF70BCEEA0D3}"/>
              </a:ext>
            </a:extLst>
          </p:cNvPr>
          <p:cNvPicPr>
            <a:picLocks noChangeAspect="1"/>
          </p:cNvPicPr>
          <p:nvPr/>
        </p:nvPicPr>
        <p:blipFill>
          <a:blip r:embed="rId6"/>
          <a:stretch>
            <a:fillRect/>
          </a:stretch>
        </p:blipFill>
        <p:spPr>
          <a:xfrm>
            <a:off x="8752796" y="4571381"/>
            <a:ext cx="2289581" cy="1696268"/>
          </a:xfrm>
          <a:prstGeom prst="rect">
            <a:avLst/>
          </a:prstGeom>
        </p:spPr>
      </p:pic>
      <p:pic>
        <p:nvPicPr>
          <p:cNvPr id="31" name="Picture 30">
            <a:extLst>
              <a:ext uri="{FF2B5EF4-FFF2-40B4-BE49-F238E27FC236}">
                <a16:creationId xmlns:a16="http://schemas.microsoft.com/office/drawing/2014/main" id="{090DE4D4-45F5-4B0C-9CA5-3B228BE3E9A6}"/>
              </a:ext>
            </a:extLst>
          </p:cNvPr>
          <p:cNvPicPr>
            <a:picLocks noChangeAspect="1"/>
          </p:cNvPicPr>
          <p:nvPr/>
        </p:nvPicPr>
        <p:blipFill>
          <a:blip r:embed="rId7"/>
          <a:stretch>
            <a:fillRect/>
          </a:stretch>
        </p:blipFill>
        <p:spPr>
          <a:xfrm>
            <a:off x="913795" y="4675288"/>
            <a:ext cx="2556740" cy="1640054"/>
          </a:xfrm>
          <a:prstGeom prst="rect">
            <a:avLst/>
          </a:prstGeom>
        </p:spPr>
      </p:pic>
    </p:spTree>
    <p:extLst>
      <p:ext uri="{BB962C8B-B14F-4D97-AF65-F5344CB8AC3E}">
        <p14:creationId xmlns:p14="http://schemas.microsoft.com/office/powerpoint/2010/main" val="528215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636A-9482-4993-AE73-8CD623B84F4A}"/>
              </a:ext>
            </a:extLst>
          </p:cNvPr>
          <p:cNvSpPr>
            <a:spLocks noGrp="1"/>
          </p:cNvSpPr>
          <p:nvPr>
            <p:ph type="ctrTitle"/>
          </p:nvPr>
        </p:nvSpPr>
        <p:spPr/>
        <p:txBody>
          <a:bodyPr/>
          <a:lstStyle/>
          <a:p>
            <a:r>
              <a:rPr lang="en-US" dirty="0">
                <a:solidFill>
                  <a:schemeClr val="accent1"/>
                </a:solidFill>
              </a:rPr>
              <a:t>Temporal Data</a:t>
            </a:r>
          </a:p>
        </p:txBody>
      </p:sp>
    </p:spTree>
    <p:extLst>
      <p:ext uri="{BB962C8B-B14F-4D97-AF65-F5344CB8AC3E}">
        <p14:creationId xmlns:p14="http://schemas.microsoft.com/office/powerpoint/2010/main" val="1697003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B961864-9249-4924-893F-9C565E50AF7D}"/>
              </a:ext>
            </a:extLst>
          </p:cNvPr>
          <p:cNvSpPr>
            <a:spLocks noGrp="1"/>
          </p:cNvSpPr>
          <p:nvPr>
            <p:ph type="title"/>
          </p:nvPr>
        </p:nvSpPr>
        <p:spPr>
          <a:xfrm>
            <a:off x="913795" y="609600"/>
            <a:ext cx="10353762" cy="665018"/>
          </a:xfrm>
        </p:spPr>
        <p:txBody>
          <a:bodyPr>
            <a:normAutofit/>
          </a:bodyPr>
          <a:lstStyle/>
          <a:p>
            <a:r>
              <a:rPr lang="en-US" sz="3600" dirty="0">
                <a:solidFill>
                  <a:schemeClr val="tx1">
                    <a:lumMod val="85000"/>
                  </a:schemeClr>
                </a:solidFill>
              </a:rPr>
              <a:t>COVID-19 Over Time</a:t>
            </a:r>
          </a:p>
        </p:txBody>
      </p:sp>
      <p:pic>
        <p:nvPicPr>
          <p:cNvPr id="7" name="Picture 6" descr="Chart, histogram&#10;&#10;Description automatically generated">
            <a:extLst>
              <a:ext uri="{FF2B5EF4-FFF2-40B4-BE49-F238E27FC236}">
                <a16:creationId xmlns:a16="http://schemas.microsoft.com/office/drawing/2014/main" id="{E80A0409-EEA0-4D85-8C2D-52617BEDA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907" y="1683725"/>
            <a:ext cx="7611537" cy="4105848"/>
          </a:xfrm>
          <a:prstGeom prst="rect">
            <a:avLst/>
          </a:prstGeom>
        </p:spPr>
      </p:pic>
    </p:spTree>
    <p:extLst>
      <p:ext uri="{BB962C8B-B14F-4D97-AF65-F5344CB8AC3E}">
        <p14:creationId xmlns:p14="http://schemas.microsoft.com/office/powerpoint/2010/main" val="2683779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379AD-0C6D-47AD-A728-575EBDDF9D01}"/>
              </a:ext>
            </a:extLst>
          </p:cNvPr>
          <p:cNvSpPr>
            <a:spLocks noGrp="1"/>
          </p:cNvSpPr>
          <p:nvPr>
            <p:ph type="title"/>
          </p:nvPr>
        </p:nvSpPr>
        <p:spPr/>
        <p:txBody>
          <a:bodyPr>
            <a:normAutofit/>
          </a:bodyPr>
          <a:lstStyle/>
          <a:p>
            <a:r>
              <a:rPr lang="en-US" sz="3600" dirty="0"/>
              <a:t>Trends Over Time: Independent Variables</a:t>
            </a:r>
          </a:p>
        </p:txBody>
      </p:sp>
      <p:pic>
        <p:nvPicPr>
          <p:cNvPr id="4" name="Picture 3">
            <a:extLst>
              <a:ext uri="{FF2B5EF4-FFF2-40B4-BE49-F238E27FC236}">
                <a16:creationId xmlns:a16="http://schemas.microsoft.com/office/drawing/2014/main" id="{68BE6E65-49DB-4C3C-B1C3-B36F1DDA3885}"/>
              </a:ext>
            </a:extLst>
          </p:cNvPr>
          <p:cNvPicPr>
            <a:picLocks noChangeAspect="1"/>
          </p:cNvPicPr>
          <p:nvPr/>
        </p:nvPicPr>
        <p:blipFill>
          <a:blip r:embed="rId2"/>
          <a:stretch>
            <a:fillRect/>
          </a:stretch>
        </p:blipFill>
        <p:spPr>
          <a:xfrm>
            <a:off x="717242" y="3024226"/>
            <a:ext cx="3444559" cy="2388444"/>
          </a:xfrm>
          <a:prstGeom prst="rect">
            <a:avLst/>
          </a:prstGeom>
        </p:spPr>
      </p:pic>
      <p:sp>
        <p:nvSpPr>
          <p:cNvPr id="3" name="TextBox 2">
            <a:extLst>
              <a:ext uri="{FF2B5EF4-FFF2-40B4-BE49-F238E27FC236}">
                <a16:creationId xmlns:a16="http://schemas.microsoft.com/office/drawing/2014/main" id="{9F6653D1-A847-4E58-9728-4F4587A2A489}"/>
              </a:ext>
            </a:extLst>
          </p:cNvPr>
          <p:cNvSpPr txBox="1"/>
          <p:nvPr/>
        </p:nvSpPr>
        <p:spPr>
          <a:xfrm>
            <a:off x="1982019" y="2461189"/>
            <a:ext cx="1308112" cy="369332"/>
          </a:xfrm>
          <a:prstGeom prst="rect">
            <a:avLst/>
          </a:prstGeom>
          <a:noFill/>
        </p:spPr>
        <p:txBody>
          <a:bodyPr wrap="square" rtlCol="0">
            <a:spAutoFit/>
          </a:bodyPr>
          <a:lstStyle/>
          <a:p>
            <a:r>
              <a:rPr lang="en-US" dirty="0"/>
              <a:t>Distancing</a:t>
            </a:r>
          </a:p>
        </p:txBody>
      </p:sp>
      <p:sp>
        <p:nvSpPr>
          <p:cNvPr id="5" name="TextBox 4">
            <a:extLst>
              <a:ext uri="{FF2B5EF4-FFF2-40B4-BE49-F238E27FC236}">
                <a16:creationId xmlns:a16="http://schemas.microsoft.com/office/drawing/2014/main" id="{85AEFEC1-B0B5-473D-BC19-B350645597D0}"/>
              </a:ext>
            </a:extLst>
          </p:cNvPr>
          <p:cNvSpPr txBox="1"/>
          <p:nvPr/>
        </p:nvSpPr>
        <p:spPr>
          <a:xfrm>
            <a:off x="5101840" y="2461189"/>
            <a:ext cx="1786070" cy="369332"/>
          </a:xfrm>
          <a:prstGeom prst="rect">
            <a:avLst/>
          </a:prstGeom>
          <a:noFill/>
        </p:spPr>
        <p:txBody>
          <a:bodyPr wrap="square" rtlCol="0">
            <a:spAutoFit/>
          </a:bodyPr>
          <a:lstStyle/>
          <a:p>
            <a:r>
              <a:rPr lang="en-US" dirty="0"/>
              <a:t>Mask Mandates</a:t>
            </a:r>
          </a:p>
        </p:txBody>
      </p:sp>
      <p:sp>
        <p:nvSpPr>
          <p:cNvPr id="6" name="TextBox 5">
            <a:extLst>
              <a:ext uri="{FF2B5EF4-FFF2-40B4-BE49-F238E27FC236}">
                <a16:creationId xmlns:a16="http://schemas.microsoft.com/office/drawing/2014/main" id="{900B1D97-CD40-4C76-9B84-DFB742BFA8F3}"/>
              </a:ext>
            </a:extLst>
          </p:cNvPr>
          <p:cNvSpPr txBox="1"/>
          <p:nvPr/>
        </p:nvSpPr>
        <p:spPr>
          <a:xfrm>
            <a:off x="8460336" y="2461189"/>
            <a:ext cx="2059537" cy="369332"/>
          </a:xfrm>
          <a:prstGeom prst="rect">
            <a:avLst/>
          </a:prstGeom>
          <a:noFill/>
        </p:spPr>
        <p:txBody>
          <a:bodyPr wrap="square" rtlCol="0">
            <a:spAutoFit/>
          </a:bodyPr>
          <a:lstStyle/>
          <a:p>
            <a:r>
              <a:rPr lang="en-US" dirty="0"/>
              <a:t>Online Sentiment</a:t>
            </a:r>
          </a:p>
        </p:txBody>
      </p:sp>
      <p:pic>
        <p:nvPicPr>
          <p:cNvPr id="8" name="Picture 7">
            <a:extLst>
              <a:ext uri="{FF2B5EF4-FFF2-40B4-BE49-F238E27FC236}">
                <a16:creationId xmlns:a16="http://schemas.microsoft.com/office/drawing/2014/main" id="{311E464D-D048-4C35-BD11-6130069D3B7F}"/>
              </a:ext>
            </a:extLst>
          </p:cNvPr>
          <p:cNvPicPr>
            <a:picLocks noChangeAspect="1"/>
          </p:cNvPicPr>
          <p:nvPr/>
        </p:nvPicPr>
        <p:blipFill>
          <a:blip r:embed="rId3"/>
          <a:stretch>
            <a:fillRect/>
          </a:stretch>
        </p:blipFill>
        <p:spPr>
          <a:xfrm>
            <a:off x="4269552" y="3024226"/>
            <a:ext cx="3502517" cy="2388444"/>
          </a:xfrm>
          <a:prstGeom prst="rect">
            <a:avLst/>
          </a:prstGeom>
        </p:spPr>
      </p:pic>
      <p:sp>
        <p:nvSpPr>
          <p:cNvPr id="7" name="TextBox 6">
            <a:extLst>
              <a:ext uri="{FF2B5EF4-FFF2-40B4-BE49-F238E27FC236}">
                <a16:creationId xmlns:a16="http://schemas.microsoft.com/office/drawing/2014/main" id="{88271359-719B-4578-9F6F-CA3734650BF4}"/>
              </a:ext>
            </a:extLst>
          </p:cNvPr>
          <p:cNvSpPr txBox="1"/>
          <p:nvPr/>
        </p:nvSpPr>
        <p:spPr>
          <a:xfrm>
            <a:off x="8460336" y="5879068"/>
            <a:ext cx="2973937" cy="369332"/>
          </a:xfrm>
          <a:prstGeom prst="rect">
            <a:avLst/>
          </a:prstGeom>
          <a:noFill/>
        </p:spPr>
        <p:txBody>
          <a:bodyPr wrap="square" rtlCol="0">
            <a:spAutoFit/>
          </a:bodyPr>
          <a:lstStyle/>
          <a:p>
            <a:r>
              <a:rPr lang="en-US" dirty="0">
                <a:solidFill>
                  <a:schemeClr val="tx1">
                    <a:lumMod val="85000"/>
                  </a:schemeClr>
                </a:solidFill>
              </a:rPr>
              <a:t>*Partisanship excluded here</a:t>
            </a:r>
          </a:p>
        </p:txBody>
      </p:sp>
    </p:spTree>
    <p:extLst>
      <p:ext uri="{BB962C8B-B14F-4D97-AF65-F5344CB8AC3E}">
        <p14:creationId xmlns:p14="http://schemas.microsoft.com/office/powerpoint/2010/main" val="1724542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3E25-BACC-4D91-8DDB-5549840E1842}"/>
              </a:ext>
            </a:extLst>
          </p:cNvPr>
          <p:cNvSpPr>
            <a:spLocks noGrp="1"/>
          </p:cNvSpPr>
          <p:nvPr>
            <p:ph type="title"/>
          </p:nvPr>
        </p:nvSpPr>
        <p:spPr/>
        <p:txBody>
          <a:bodyPr/>
          <a:lstStyle/>
          <a:p>
            <a:r>
              <a:rPr lang="en-US" dirty="0"/>
              <a:t>Trends By Partisanship</a:t>
            </a:r>
          </a:p>
        </p:txBody>
      </p:sp>
      <p:sp>
        <p:nvSpPr>
          <p:cNvPr id="5" name="TextBox 4">
            <a:extLst>
              <a:ext uri="{FF2B5EF4-FFF2-40B4-BE49-F238E27FC236}">
                <a16:creationId xmlns:a16="http://schemas.microsoft.com/office/drawing/2014/main" id="{A6FC6747-73E0-44B9-82DA-92F0D96335C1}"/>
              </a:ext>
            </a:extLst>
          </p:cNvPr>
          <p:cNvSpPr txBox="1"/>
          <p:nvPr/>
        </p:nvSpPr>
        <p:spPr>
          <a:xfrm>
            <a:off x="1982019" y="2461189"/>
            <a:ext cx="1308112" cy="369332"/>
          </a:xfrm>
          <a:prstGeom prst="rect">
            <a:avLst/>
          </a:prstGeom>
          <a:noFill/>
        </p:spPr>
        <p:txBody>
          <a:bodyPr wrap="square" rtlCol="0">
            <a:spAutoFit/>
          </a:bodyPr>
          <a:lstStyle/>
          <a:p>
            <a:r>
              <a:rPr lang="en-US" dirty="0"/>
              <a:t>Distancing</a:t>
            </a:r>
          </a:p>
        </p:txBody>
      </p:sp>
      <p:sp>
        <p:nvSpPr>
          <p:cNvPr id="6" name="TextBox 5">
            <a:extLst>
              <a:ext uri="{FF2B5EF4-FFF2-40B4-BE49-F238E27FC236}">
                <a16:creationId xmlns:a16="http://schemas.microsoft.com/office/drawing/2014/main" id="{E3D86368-2AA7-4F2A-8C48-1FEB4DD9F71C}"/>
              </a:ext>
            </a:extLst>
          </p:cNvPr>
          <p:cNvSpPr txBox="1"/>
          <p:nvPr/>
        </p:nvSpPr>
        <p:spPr>
          <a:xfrm>
            <a:off x="5101840" y="2461189"/>
            <a:ext cx="1786070" cy="369332"/>
          </a:xfrm>
          <a:prstGeom prst="rect">
            <a:avLst/>
          </a:prstGeom>
          <a:noFill/>
        </p:spPr>
        <p:txBody>
          <a:bodyPr wrap="square" rtlCol="0">
            <a:spAutoFit/>
          </a:bodyPr>
          <a:lstStyle/>
          <a:p>
            <a:r>
              <a:rPr lang="en-US" dirty="0"/>
              <a:t>Mask Mandates</a:t>
            </a:r>
          </a:p>
        </p:txBody>
      </p:sp>
      <p:sp>
        <p:nvSpPr>
          <p:cNvPr id="7" name="TextBox 6">
            <a:extLst>
              <a:ext uri="{FF2B5EF4-FFF2-40B4-BE49-F238E27FC236}">
                <a16:creationId xmlns:a16="http://schemas.microsoft.com/office/drawing/2014/main" id="{899F1298-F8E3-472E-BE23-3B0D36F40773}"/>
              </a:ext>
            </a:extLst>
          </p:cNvPr>
          <p:cNvSpPr txBox="1"/>
          <p:nvPr/>
        </p:nvSpPr>
        <p:spPr>
          <a:xfrm>
            <a:off x="8460336" y="2461189"/>
            <a:ext cx="2059537" cy="369332"/>
          </a:xfrm>
          <a:prstGeom prst="rect">
            <a:avLst/>
          </a:prstGeom>
          <a:noFill/>
        </p:spPr>
        <p:txBody>
          <a:bodyPr wrap="square" rtlCol="0">
            <a:spAutoFit/>
          </a:bodyPr>
          <a:lstStyle/>
          <a:p>
            <a:r>
              <a:rPr lang="en-US" dirty="0"/>
              <a:t>Online Sentiment</a:t>
            </a:r>
          </a:p>
        </p:txBody>
      </p:sp>
      <p:pic>
        <p:nvPicPr>
          <p:cNvPr id="9" name="Picture 8">
            <a:extLst>
              <a:ext uri="{FF2B5EF4-FFF2-40B4-BE49-F238E27FC236}">
                <a16:creationId xmlns:a16="http://schemas.microsoft.com/office/drawing/2014/main" id="{BE71670B-D968-4968-8687-0B9B34AAB01D}"/>
              </a:ext>
            </a:extLst>
          </p:cNvPr>
          <p:cNvPicPr>
            <a:picLocks noChangeAspect="1"/>
          </p:cNvPicPr>
          <p:nvPr/>
        </p:nvPicPr>
        <p:blipFill>
          <a:blip r:embed="rId2"/>
          <a:stretch>
            <a:fillRect/>
          </a:stretch>
        </p:blipFill>
        <p:spPr>
          <a:xfrm>
            <a:off x="4240807" y="3122520"/>
            <a:ext cx="3253855" cy="2335302"/>
          </a:xfrm>
          <a:prstGeom prst="rect">
            <a:avLst/>
          </a:prstGeom>
        </p:spPr>
      </p:pic>
      <p:pic>
        <p:nvPicPr>
          <p:cNvPr id="17" name="Picture 16">
            <a:extLst>
              <a:ext uri="{FF2B5EF4-FFF2-40B4-BE49-F238E27FC236}">
                <a16:creationId xmlns:a16="http://schemas.microsoft.com/office/drawing/2014/main" id="{A8EF252E-02E8-4349-BD93-CFD04DE3BF03}"/>
              </a:ext>
            </a:extLst>
          </p:cNvPr>
          <p:cNvPicPr>
            <a:picLocks noChangeAspect="1"/>
          </p:cNvPicPr>
          <p:nvPr/>
        </p:nvPicPr>
        <p:blipFill>
          <a:blip r:embed="rId3"/>
          <a:stretch>
            <a:fillRect/>
          </a:stretch>
        </p:blipFill>
        <p:spPr>
          <a:xfrm>
            <a:off x="1096186" y="3122520"/>
            <a:ext cx="2928884" cy="2334618"/>
          </a:xfrm>
          <a:prstGeom prst="rect">
            <a:avLst/>
          </a:prstGeom>
        </p:spPr>
      </p:pic>
    </p:spTree>
    <p:extLst>
      <p:ext uri="{BB962C8B-B14F-4D97-AF65-F5344CB8AC3E}">
        <p14:creationId xmlns:p14="http://schemas.microsoft.com/office/powerpoint/2010/main" val="995919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0E33D-A1FE-435A-BAED-4F8580561DEA}"/>
              </a:ext>
            </a:extLst>
          </p:cNvPr>
          <p:cNvSpPr>
            <a:spLocks noGrp="1"/>
          </p:cNvSpPr>
          <p:nvPr>
            <p:ph type="title"/>
          </p:nvPr>
        </p:nvSpPr>
        <p:spPr/>
        <p:txBody>
          <a:bodyPr/>
          <a:lstStyle/>
          <a:p>
            <a:r>
              <a:rPr lang="en-US" dirty="0"/>
              <a:t>Sentiment Over Time</a:t>
            </a:r>
          </a:p>
        </p:txBody>
      </p:sp>
    </p:spTree>
    <p:extLst>
      <p:ext uri="{BB962C8B-B14F-4D97-AF65-F5344CB8AC3E}">
        <p14:creationId xmlns:p14="http://schemas.microsoft.com/office/powerpoint/2010/main" val="3172768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3268A-5D5A-479B-9345-C2C04000A7F3}"/>
              </a:ext>
            </a:extLst>
          </p:cNvPr>
          <p:cNvSpPr>
            <a:spLocks noGrp="1"/>
          </p:cNvSpPr>
          <p:nvPr>
            <p:ph type="ctrTitle"/>
          </p:nvPr>
        </p:nvSpPr>
        <p:spPr/>
        <p:txBody>
          <a:bodyPr/>
          <a:lstStyle/>
          <a:p>
            <a:r>
              <a:rPr lang="en-US" dirty="0">
                <a:solidFill>
                  <a:schemeClr val="accent1"/>
                </a:solidFill>
              </a:rPr>
              <a:t>Map Data</a:t>
            </a:r>
          </a:p>
        </p:txBody>
      </p:sp>
    </p:spTree>
    <p:extLst>
      <p:ext uri="{BB962C8B-B14F-4D97-AF65-F5344CB8AC3E}">
        <p14:creationId xmlns:p14="http://schemas.microsoft.com/office/powerpoint/2010/main" val="536042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7B553-4E7A-49B8-B6FD-9AD6FE69DAD6}"/>
              </a:ext>
            </a:extLst>
          </p:cNvPr>
          <p:cNvSpPr>
            <a:spLocks noGrp="1"/>
          </p:cNvSpPr>
          <p:nvPr>
            <p:ph type="title"/>
          </p:nvPr>
        </p:nvSpPr>
        <p:spPr>
          <a:xfrm>
            <a:off x="913795" y="609600"/>
            <a:ext cx="10353762" cy="1257300"/>
          </a:xfrm>
        </p:spPr>
        <p:txBody>
          <a:bodyPr anchor="ctr">
            <a:normAutofit/>
          </a:bodyPr>
          <a:lstStyle/>
          <a:p>
            <a:r>
              <a:rPr lang="en-US" dirty="0"/>
              <a:t>k-means Clustering COVID: Cases</a:t>
            </a:r>
          </a:p>
        </p:txBody>
      </p:sp>
      <p:pic>
        <p:nvPicPr>
          <p:cNvPr id="7" name="Picture 6" descr="Line chart&#10;&#10;Description automatically generated">
            <a:extLst>
              <a:ext uri="{FF2B5EF4-FFF2-40B4-BE49-F238E27FC236}">
                <a16:creationId xmlns:a16="http://schemas.microsoft.com/office/drawing/2014/main" id="{0C9D104B-7F2A-4805-8F28-48E4CFEE2B64}"/>
              </a:ext>
            </a:extLst>
          </p:cNvPr>
          <p:cNvPicPr>
            <a:picLocks noChangeAspect="1"/>
          </p:cNvPicPr>
          <p:nvPr/>
        </p:nvPicPr>
        <p:blipFill>
          <a:blip r:embed="rId2"/>
          <a:stretch>
            <a:fillRect/>
          </a:stretch>
        </p:blipFill>
        <p:spPr>
          <a:xfrm>
            <a:off x="3222143" y="2076450"/>
            <a:ext cx="5737065" cy="3714749"/>
          </a:xfrm>
          <a:prstGeom prst="rect">
            <a:avLst/>
          </a:prstGeom>
          <a:noFill/>
        </p:spPr>
      </p:pic>
    </p:spTree>
    <p:extLst>
      <p:ext uri="{BB962C8B-B14F-4D97-AF65-F5344CB8AC3E}">
        <p14:creationId xmlns:p14="http://schemas.microsoft.com/office/powerpoint/2010/main" val="1351874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07828C-90ED-4657-BFE5-A2A294CAF7F9}"/>
              </a:ext>
            </a:extLst>
          </p:cNvPr>
          <p:cNvSpPr txBox="1"/>
          <p:nvPr/>
        </p:nvSpPr>
        <p:spPr>
          <a:xfrm>
            <a:off x="701965" y="480412"/>
            <a:ext cx="1219200" cy="369332"/>
          </a:xfrm>
          <a:prstGeom prst="rect">
            <a:avLst/>
          </a:prstGeom>
          <a:noFill/>
        </p:spPr>
        <p:txBody>
          <a:bodyPr wrap="square" rtlCol="0">
            <a:spAutoFit/>
          </a:bodyPr>
          <a:lstStyle/>
          <a:p>
            <a:r>
              <a:rPr lang="en-US" dirty="0"/>
              <a:t>Quartile 1</a:t>
            </a:r>
          </a:p>
        </p:txBody>
      </p:sp>
      <p:sp>
        <p:nvSpPr>
          <p:cNvPr id="3" name="TextBox 2">
            <a:extLst>
              <a:ext uri="{FF2B5EF4-FFF2-40B4-BE49-F238E27FC236}">
                <a16:creationId xmlns:a16="http://schemas.microsoft.com/office/drawing/2014/main" id="{755772CD-7ECB-454B-98C0-0307216EE2AC}"/>
              </a:ext>
            </a:extLst>
          </p:cNvPr>
          <p:cNvSpPr txBox="1"/>
          <p:nvPr/>
        </p:nvSpPr>
        <p:spPr>
          <a:xfrm>
            <a:off x="6165273" y="480533"/>
            <a:ext cx="1219200" cy="369332"/>
          </a:xfrm>
          <a:prstGeom prst="rect">
            <a:avLst/>
          </a:prstGeom>
          <a:noFill/>
        </p:spPr>
        <p:txBody>
          <a:bodyPr wrap="square" rtlCol="0">
            <a:spAutoFit/>
          </a:bodyPr>
          <a:lstStyle/>
          <a:p>
            <a:r>
              <a:rPr lang="en-US" dirty="0"/>
              <a:t>Quartile 2</a:t>
            </a:r>
          </a:p>
        </p:txBody>
      </p:sp>
      <p:sp>
        <p:nvSpPr>
          <p:cNvPr id="4" name="TextBox 3">
            <a:extLst>
              <a:ext uri="{FF2B5EF4-FFF2-40B4-BE49-F238E27FC236}">
                <a16:creationId xmlns:a16="http://schemas.microsoft.com/office/drawing/2014/main" id="{99597D7C-FC6D-4E30-9A3E-805ED9A73285}"/>
              </a:ext>
            </a:extLst>
          </p:cNvPr>
          <p:cNvSpPr txBox="1"/>
          <p:nvPr/>
        </p:nvSpPr>
        <p:spPr>
          <a:xfrm>
            <a:off x="701965" y="3648361"/>
            <a:ext cx="1219200" cy="369332"/>
          </a:xfrm>
          <a:prstGeom prst="rect">
            <a:avLst/>
          </a:prstGeom>
          <a:noFill/>
        </p:spPr>
        <p:txBody>
          <a:bodyPr wrap="square" rtlCol="0">
            <a:spAutoFit/>
          </a:bodyPr>
          <a:lstStyle/>
          <a:p>
            <a:r>
              <a:rPr lang="en-US" dirty="0"/>
              <a:t>Quartile 3</a:t>
            </a:r>
          </a:p>
        </p:txBody>
      </p:sp>
      <p:sp>
        <p:nvSpPr>
          <p:cNvPr id="5" name="TextBox 4">
            <a:extLst>
              <a:ext uri="{FF2B5EF4-FFF2-40B4-BE49-F238E27FC236}">
                <a16:creationId xmlns:a16="http://schemas.microsoft.com/office/drawing/2014/main" id="{C64DCED0-6D55-49D9-B9BA-225C8F76365C}"/>
              </a:ext>
            </a:extLst>
          </p:cNvPr>
          <p:cNvSpPr txBox="1"/>
          <p:nvPr/>
        </p:nvSpPr>
        <p:spPr>
          <a:xfrm>
            <a:off x="6165273" y="3648361"/>
            <a:ext cx="1219200" cy="369332"/>
          </a:xfrm>
          <a:prstGeom prst="rect">
            <a:avLst/>
          </a:prstGeom>
          <a:noFill/>
        </p:spPr>
        <p:txBody>
          <a:bodyPr wrap="square" rtlCol="0">
            <a:spAutoFit/>
          </a:bodyPr>
          <a:lstStyle/>
          <a:p>
            <a:r>
              <a:rPr lang="en-US" dirty="0"/>
              <a:t>Quartile 4</a:t>
            </a:r>
          </a:p>
        </p:txBody>
      </p:sp>
      <p:pic>
        <p:nvPicPr>
          <p:cNvPr id="13" name="Picture 12">
            <a:extLst>
              <a:ext uri="{FF2B5EF4-FFF2-40B4-BE49-F238E27FC236}">
                <a16:creationId xmlns:a16="http://schemas.microsoft.com/office/drawing/2014/main" id="{D154405A-137A-4697-B6B8-CA843BC57A31}"/>
              </a:ext>
            </a:extLst>
          </p:cNvPr>
          <p:cNvPicPr>
            <a:picLocks noChangeAspect="1"/>
          </p:cNvPicPr>
          <p:nvPr/>
        </p:nvPicPr>
        <p:blipFill>
          <a:blip r:embed="rId2"/>
          <a:stretch>
            <a:fillRect/>
          </a:stretch>
        </p:blipFill>
        <p:spPr>
          <a:xfrm>
            <a:off x="701965" y="1022425"/>
            <a:ext cx="3411997" cy="2453254"/>
          </a:xfrm>
          <a:prstGeom prst="rect">
            <a:avLst/>
          </a:prstGeom>
        </p:spPr>
      </p:pic>
      <p:pic>
        <p:nvPicPr>
          <p:cNvPr id="15" name="Picture 14">
            <a:extLst>
              <a:ext uri="{FF2B5EF4-FFF2-40B4-BE49-F238E27FC236}">
                <a16:creationId xmlns:a16="http://schemas.microsoft.com/office/drawing/2014/main" id="{A0C34846-CA9C-48F5-99C1-EEB8198F4D4E}"/>
              </a:ext>
            </a:extLst>
          </p:cNvPr>
          <p:cNvPicPr>
            <a:picLocks noChangeAspect="1"/>
          </p:cNvPicPr>
          <p:nvPr/>
        </p:nvPicPr>
        <p:blipFill>
          <a:blip r:embed="rId3"/>
          <a:stretch>
            <a:fillRect/>
          </a:stretch>
        </p:blipFill>
        <p:spPr>
          <a:xfrm>
            <a:off x="6165273" y="1022425"/>
            <a:ext cx="3335755" cy="2406575"/>
          </a:xfrm>
          <a:prstGeom prst="rect">
            <a:avLst/>
          </a:prstGeom>
        </p:spPr>
      </p:pic>
      <p:pic>
        <p:nvPicPr>
          <p:cNvPr id="17" name="Picture 16">
            <a:extLst>
              <a:ext uri="{FF2B5EF4-FFF2-40B4-BE49-F238E27FC236}">
                <a16:creationId xmlns:a16="http://schemas.microsoft.com/office/drawing/2014/main" id="{4245F157-BFF9-4472-A1EB-D959264A12E7}"/>
              </a:ext>
            </a:extLst>
          </p:cNvPr>
          <p:cNvPicPr>
            <a:picLocks noChangeAspect="1"/>
          </p:cNvPicPr>
          <p:nvPr/>
        </p:nvPicPr>
        <p:blipFill>
          <a:blip r:embed="rId4"/>
          <a:stretch>
            <a:fillRect/>
          </a:stretch>
        </p:blipFill>
        <p:spPr>
          <a:xfrm>
            <a:off x="701965" y="4190376"/>
            <a:ext cx="3411997" cy="2457200"/>
          </a:xfrm>
          <a:prstGeom prst="rect">
            <a:avLst/>
          </a:prstGeom>
        </p:spPr>
      </p:pic>
      <p:pic>
        <p:nvPicPr>
          <p:cNvPr id="21" name="Picture 20">
            <a:extLst>
              <a:ext uri="{FF2B5EF4-FFF2-40B4-BE49-F238E27FC236}">
                <a16:creationId xmlns:a16="http://schemas.microsoft.com/office/drawing/2014/main" id="{B6D5F2EB-2A05-490D-89D9-5B93112EE13D}"/>
              </a:ext>
            </a:extLst>
          </p:cNvPr>
          <p:cNvPicPr>
            <a:picLocks noChangeAspect="1"/>
          </p:cNvPicPr>
          <p:nvPr/>
        </p:nvPicPr>
        <p:blipFill>
          <a:blip r:embed="rId5"/>
          <a:stretch>
            <a:fillRect/>
          </a:stretch>
        </p:blipFill>
        <p:spPr>
          <a:xfrm>
            <a:off x="6096000" y="4190376"/>
            <a:ext cx="3405028" cy="2457199"/>
          </a:xfrm>
          <a:prstGeom prst="rect">
            <a:avLst/>
          </a:prstGeom>
        </p:spPr>
      </p:pic>
    </p:spTree>
    <p:extLst>
      <p:ext uri="{BB962C8B-B14F-4D97-AF65-F5344CB8AC3E}">
        <p14:creationId xmlns:p14="http://schemas.microsoft.com/office/powerpoint/2010/main" val="4005964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0B5FC6-75A7-4F2A-80FB-11A3F60FCC0B}"/>
              </a:ext>
            </a:extLst>
          </p:cNvPr>
          <p:cNvSpPr txBox="1"/>
          <p:nvPr/>
        </p:nvSpPr>
        <p:spPr>
          <a:xfrm>
            <a:off x="701965" y="480412"/>
            <a:ext cx="1219200" cy="369332"/>
          </a:xfrm>
          <a:prstGeom prst="rect">
            <a:avLst/>
          </a:prstGeom>
          <a:noFill/>
        </p:spPr>
        <p:txBody>
          <a:bodyPr wrap="square" rtlCol="0">
            <a:spAutoFit/>
          </a:bodyPr>
          <a:lstStyle/>
          <a:p>
            <a:r>
              <a:rPr lang="en-US" dirty="0"/>
              <a:t>Quartile 1</a:t>
            </a:r>
          </a:p>
        </p:txBody>
      </p:sp>
      <p:sp>
        <p:nvSpPr>
          <p:cNvPr id="3" name="TextBox 2">
            <a:extLst>
              <a:ext uri="{FF2B5EF4-FFF2-40B4-BE49-F238E27FC236}">
                <a16:creationId xmlns:a16="http://schemas.microsoft.com/office/drawing/2014/main" id="{A90829AC-CF55-4A71-B170-BFF8375059A2}"/>
              </a:ext>
            </a:extLst>
          </p:cNvPr>
          <p:cNvSpPr txBox="1"/>
          <p:nvPr/>
        </p:nvSpPr>
        <p:spPr>
          <a:xfrm>
            <a:off x="6165273" y="480533"/>
            <a:ext cx="1219200" cy="369332"/>
          </a:xfrm>
          <a:prstGeom prst="rect">
            <a:avLst/>
          </a:prstGeom>
          <a:noFill/>
        </p:spPr>
        <p:txBody>
          <a:bodyPr wrap="square" rtlCol="0">
            <a:spAutoFit/>
          </a:bodyPr>
          <a:lstStyle/>
          <a:p>
            <a:r>
              <a:rPr lang="en-US" dirty="0"/>
              <a:t>Quartile 2</a:t>
            </a:r>
          </a:p>
        </p:txBody>
      </p:sp>
      <p:sp>
        <p:nvSpPr>
          <p:cNvPr id="4" name="TextBox 3">
            <a:extLst>
              <a:ext uri="{FF2B5EF4-FFF2-40B4-BE49-F238E27FC236}">
                <a16:creationId xmlns:a16="http://schemas.microsoft.com/office/drawing/2014/main" id="{264A31AF-610F-436A-9B57-336E18A88DF6}"/>
              </a:ext>
            </a:extLst>
          </p:cNvPr>
          <p:cNvSpPr txBox="1"/>
          <p:nvPr/>
        </p:nvSpPr>
        <p:spPr>
          <a:xfrm>
            <a:off x="701965" y="3648361"/>
            <a:ext cx="1219200" cy="369332"/>
          </a:xfrm>
          <a:prstGeom prst="rect">
            <a:avLst/>
          </a:prstGeom>
          <a:noFill/>
        </p:spPr>
        <p:txBody>
          <a:bodyPr wrap="square" rtlCol="0">
            <a:spAutoFit/>
          </a:bodyPr>
          <a:lstStyle/>
          <a:p>
            <a:r>
              <a:rPr lang="en-US" dirty="0"/>
              <a:t>Quartile 3</a:t>
            </a:r>
          </a:p>
        </p:txBody>
      </p:sp>
      <p:sp>
        <p:nvSpPr>
          <p:cNvPr id="5" name="TextBox 4">
            <a:extLst>
              <a:ext uri="{FF2B5EF4-FFF2-40B4-BE49-F238E27FC236}">
                <a16:creationId xmlns:a16="http://schemas.microsoft.com/office/drawing/2014/main" id="{D394D663-0D04-4DE2-A977-7B01514DBBA9}"/>
              </a:ext>
            </a:extLst>
          </p:cNvPr>
          <p:cNvSpPr txBox="1"/>
          <p:nvPr/>
        </p:nvSpPr>
        <p:spPr>
          <a:xfrm>
            <a:off x="6165273" y="3648361"/>
            <a:ext cx="1219200" cy="369332"/>
          </a:xfrm>
          <a:prstGeom prst="rect">
            <a:avLst/>
          </a:prstGeom>
          <a:noFill/>
        </p:spPr>
        <p:txBody>
          <a:bodyPr wrap="square" rtlCol="0">
            <a:spAutoFit/>
          </a:bodyPr>
          <a:lstStyle/>
          <a:p>
            <a:r>
              <a:rPr lang="en-US" dirty="0"/>
              <a:t>Quartile 4</a:t>
            </a:r>
          </a:p>
        </p:txBody>
      </p:sp>
      <p:pic>
        <p:nvPicPr>
          <p:cNvPr id="14" name="Picture 13">
            <a:extLst>
              <a:ext uri="{FF2B5EF4-FFF2-40B4-BE49-F238E27FC236}">
                <a16:creationId xmlns:a16="http://schemas.microsoft.com/office/drawing/2014/main" id="{105FCEF8-C098-4DC3-AAF0-B03F936AD599}"/>
              </a:ext>
            </a:extLst>
          </p:cNvPr>
          <p:cNvPicPr>
            <a:picLocks noChangeAspect="1"/>
          </p:cNvPicPr>
          <p:nvPr/>
        </p:nvPicPr>
        <p:blipFill>
          <a:blip r:embed="rId2"/>
          <a:stretch>
            <a:fillRect/>
          </a:stretch>
        </p:blipFill>
        <p:spPr>
          <a:xfrm>
            <a:off x="701965" y="1053146"/>
            <a:ext cx="4816033" cy="2236985"/>
          </a:xfrm>
          <a:prstGeom prst="rect">
            <a:avLst/>
          </a:prstGeom>
        </p:spPr>
      </p:pic>
      <p:pic>
        <p:nvPicPr>
          <p:cNvPr id="16" name="Picture 15">
            <a:extLst>
              <a:ext uri="{FF2B5EF4-FFF2-40B4-BE49-F238E27FC236}">
                <a16:creationId xmlns:a16="http://schemas.microsoft.com/office/drawing/2014/main" id="{9DA4E26E-A154-4EB0-B692-E9F9C460C377}"/>
              </a:ext>
            </a:extLst>
          </p:cNvPr>
          <p:cNvPicPr>
            <a:picLocks noChangeAspect="1"/>
          </p:cNvPicPr>
          <p:nvPr/>
        </p:nvPicPr>
        <p:blipFill>
          <a:blip r:embed="rId3"/>
          <a:stretch>
            <a:fillRect/>
          </a:stretch>
        </p:blipFill>
        <p:spPr>
          <a:xfrm>
            <a:off x="6165273" y="1049623"/>
            <a:ext cx="4713523" cy="2240508"/>
          </a:xfrm>
          <a:prstGeom prst="rect">
            <a:avLst/>
          </a:prstGeom>
        </p:spPr>
      </p:pic>
      <p:pic>
        <p:nvPicPr>
          <p:cNvPr id="18" name="Picture 17">
            <a:extLst>
              <a:ext uri="{FF2B5EF4-FFF2-40B4-BE49-F238E27FC236}">
                <a16:creationId xmlns:a16="http://schemas.microsoft.com/office/drawing/2014/main" id="{A170C466-3D4F-4743-B65F-21BFF0AE2DCC}"/>
              </a:ext>
            </a:extLst>
          </p:cNvPr>
          <p:cNvPicPr>
            <a:picLocks noChangeAspect="1"/>
          </p:cNvPicPr>
          <p:nvPr/>
        </p:nvPicPr>
        <p:blipFill>
          <a:blip r:embed="rId4"/>
          <a:stretch>
            <a:fillRect/>
          </a:stretch>
        </p:blipFill>
        <p:spPr>
          <a:xfrm>
            <a:off x="701965" y="4017693"/>
            <a:ext cx="4816032" cy="2442928"/>
          </a:xfrm>
          <a:prstGeom prst="rect">
            <a:avLst/>
          </a:prstGeom>
        </p:spPr>
      </p:pic>
      <p:pic>
        <p:nvPicPr>
          <p:cNvPr id="20" name="Picture 19">
            <a:extLst>
              <a:ext uri="{FF2B5EF4-FFF2-40B4-BE49-F238E27FC236}">
                <a16:creationId xmlns:a16="http://schemas.microsoft.com/office/drawing/2014/main" id="{32D2DAF9-40BC-4358-AFD0-BAE4067D6DC5}"/>
              </a:ext>
            </a:extLst>
          </p:cNvPr>
          <p:cNvPicPr>
            <a:picLocks noChangeAspect="1"/>
          </p:cNvPicPr>
          <p:nvPr/>
        </p:nvPicPr>
        <p:blipFill>
          <a:blip r:embed="rId5"/>
          <a:stretch>
            <a:fillRect/>
          </a:stretch>
        </p:blipFill>
        <p:spPr>
          <a:xfrm>
            <a:off x="6096000" y="4017693"/>
            <a:ext cx="4782796" cy="2442928"/>
          </a:xfrm>
          <a:prstGeom prst="rect">
            <a:avLst/>
          </a:prstGeom>
        </p:spPr>
      </p:pic>
    </p:spTree>
    <p:extLst>
      <p:ext uri="{BB962C8B-B14F-4D97-AF65-F5344CB8AC3E}">
        <p14:creationId xmlns:p14="http://schemas.microsoft.com/office/powerpoint/2010/main" val="2439358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160F-468B-4197-8FBE-9ABCD051A4F6}"/>
              </a:ext>
            </a:extLst>
          </p:cNvPr>
          <p:cNvSpPr>
            <a:spLocks noGrp="1"/>
          </p:cNvSpPr>
          <p:nvPr>
            <p:ph type="title"/>
          </p:nvPr>
        </p:nvSpPr>
        <p:spPr>
          <a:xfrm>
            <a:off x="913795" y="609600"/>
            <a:ext cx="10353762" cy="1261872"/>
          </a:xfrm>
        </p:spPr>
        <p:txBody>
          <a:bodyPr anchor="ctr">
            <a:normAutofit/>
          </a:bodyPr>
          <a:lstStyle/>
          <a:p>
            <a:r>
              <a:rPr lang="en-US" dirty="0"/>
              <a:t>Introduction</a:t>
            </a:r>
          </a:p>
        </p:txBody>
      </p:sp>
      <p:sp>
        <p:nvSpPr>
          <p:cNvPr id="13" name="Text Placeholder 3">
            <a:extLst>
              <a:ext uri="{FF2B5EF4-FFF2-40B4-BE49-F238E27FC236}">
                <a16:creationId xmlns:a16="http://schemas.microsoft.com/office/drawing/2014/main" id="{F9896787-9274-420C-A119-C9710CA4D388}"/>
              </a:ext>
            </a:extLst>
          </p:cNvPr>
          <p:cNvSpPr>
            <a:spLocks noGrp="1"/>
          </p:cNvSpPr>
          <p:nvPr>
            <p:ph sz="half" idx="1"/>
          </p:nvPr>
        </p:nvSpPr>
        <p:spPr>
          <a:xfrm>
            <a:off x="913795" y="2076450"/>
            <a:ext cx="4856841" cy="3622671"/>
          </a:xfrm>
        </p:spPr>
        <p:txBody>
          <a:bodyPr anchor="t">
            <a:normAutofit/>
          </a:bodyPr>
          <a:lstStyle/>
          <a:p>
            <a:pPr marL="285750" indent="-285750">
              <a:buFont typeface="Arial" panose="020B0604020202020204" pitchFamily="34" charset="0"/>
              <a:buChar char="•"/>
            </a:pPr>
            <a:r>
              <a:rPr lang="en-US" dirty="0"/>
              <a:t>Gollwitzer et. al. is a kind of framework.</a:t>
            </a:r>
          </a:p>
          <a:p>
            <a:pPr marL="285750" indent="-285750">
              <a:buFont typeface="Arial" panose="020B0604020202020204" pitchFamily="34" charset="0"/>
              <a:buChar char="•"/>
            </a:pPr>
            <a:r>
              <a:rPr lang="en-US" dirty="0"/>
              <a:t>Population: 3,025 U.S. counties</a:t>
            </a:r>
          </a:p>
          <a:p>
            <a:pPr marL="285750" indent="-285750">
              <a:buFont typeface="Arial" panose="020B0604020202020204" pitchFamily="34" charset="0"/>
              <a:buChar char="•"/>
            </a:pPr>
            <a:r>
              <a:rPr lang="en-US" dirty="0"/>
              <a:t>Data range: March 9 – May 29, 2020</a:t>
            </a:r>
          </a:p>
          <a:p>
            <a:pPr marL="285750" indent="-285750">
              <a:buFont typeface="Arial" panose="020B0604020202020204" pitchFamily="34" charset="0"/>
              <a:buChar char="•"/>
            </a:pPr>
            <a:r>
              <a:rPr lang="en-US" dirty="0"/>
              <a:t>3-level mixed model</a:t>
            </a:r>
          </a:p>
          <a:p>
            <a:pPr marL="285750" indent="-285750">
              <a:buFont typeface="Arial" panose="020B0604020202020204" pitchFamily="34" charset="0"/>
              <a:buChar char="•"/>
            </a:pPr>
            <a:r>
              <a:rPr lang="en-US" dirty="0"/>
              <a:t>Lots of covariates</a:t>
            </a:r>
          </a:p>
          <a:p>
            <a:pPr marL="285750" indent="-285750">
              <a:buFont typeface="Arial" panose="020B0604020202020204" pitchFamily="34" charset="0"/>
              <a:buChar char="•"/>
            </a:pPr>
            <a:r>
              <a:rPr lang="en-US" dirty="0"/>
              <a:t>Definition of partisanship variable</a:t>
            </a:r>
          </a:p>
        </p:txBody>
      </p:sp>
      <p:pic>
        <p:nvPicPr>
          <p:cNvPr id="8" name="Content Placeholder 7" descr="Architecture outline">
            <a:extLst>
              <a:ext uri="{FF2B5EF4-FFF2-40B4-BE49-F238E27FC236}">
                <a16:creationId xmlns:a16="http://schemas.microsoft.com/office/drawing/2014/main" id="{8762961F-5A1D-4E79-A0EB-A5DFE4FCC44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7027800" y="2076451"/>
            <a:ext cx="3622672" cy="3622672"/>
          </a:xfrm>
        </p:spPr>
      </p:pic>
    </p:spTree>
    <p:extLst>
      <p:ext uri="{BB962C8B-B14F-4D97-AF65-F5344CB8AC3E}">
        <p14:creationId xmlns:p14="http://schemas.microsoft.com/office/powerpoint/2010/main" val="799954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251F0-0C21-454F-B803-2FEC80214CD6}"/>
              </a:ext>
            </a:extLst>
          </p:cNvPr>
          <p:cNvSpPr txBox="1">
            <a:spLocks noGrp="1"/>
          </p:cNvSpPr>
          <p:nvPr>
            <p:ph type="title"/>
          </p:nvPr>
        </p:nvSpPr>
        <p:spPr>
          <a:xfrm>
            <a:off x="913795" y="609600"/>
            <a:ext cx="10353762" cy="1257300"/>
          </a:xfrm>
        </p:spPr>
        <p:txBody>
          <a:bodyPr rtlCol="0" anchor="ctr">
            <a:normAutofit/>
          </a:bodyPr>
          <a:lstStyle/>
          <a:p>
            <a:r>
              <a:rPr lang="en-US" dirty="0"/>
              <a:t>k-means Clustering COVID: Deaths</a:t>
            </a:r>
          </a:p>
        </p:txBody>
      </p:sp>
      <p:pic>
        <p:nvPicPr>
          <p:cNvPr id="7" name="Picture 6">
            <a:extLst>
              <a:ext uri="{FF2B5EF4-FFF2-40B4-BE49-F238E27FC236}">
                <a16:creationId xmlns:a16="http://schemas.microsoft.com/office/drawing/2014/main" id="{8B9488B2-7F8A-4CBF-AB17-FE7FDB4814C2}"/>
              </a:ext>
            </a:extLst>
          </p:cNvPr>
          <p:cNvPicPr>
            <a:picLocks noChangeAspect="1"/>
          </p:cNvPicPr>
          <p:nvPr/>
        </p:nvPicPr>
        <p:blipFill>
          <a:blip r:embed="rId2"/>
          <a:stretch>
            <a:fillRect/>
          </a:stretch>
        </p:blipFill>
        <p:spPr>
          <a:xfrm>
            <a:off x="3287091" y="2076450"/>
            <a:ext cx="5607169" cy="3714749"/>
          </a:xfrm>
          <a:prstGeom prst="rect">
            <a:avLst/>
          </a:prstGeom>
          <a:noFill/>
        </p:spPr>
      </p:pic>
    </p:spTree>
    <p:extLst>
      <p:ext uri="{BB962C8B-B14F-4D97-AF65-F5344CB8AC3E}">
        <p14:creationId xmlns:p14="http://schemas.microsoft.com/office/powerpoint/2010/main" val="1780315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F7278C-12FC-4078-BF49-AD347F0FBDBD}"/>
              </a:ext>
            </a:extLst>
          </p:cNvPr>
          <p:cNvSpPr txBox="1"/>
          <p:nvPr/>
        </p:nvSpPr>
        <p:spPr>
          <a:xfrm>
            <a:off x="701965" y="480412"/>
            <a:ext cx="1219200" cy="369332"/>
          </a:xfrm>
          <a:prstGeom prst="rect">
            <a:avLst/>
          </a:prstGeom>
          <a:noFill/>
        </p:spPr>
        <p:txBody>
          <a:bodyPr wrap="square" rtlCol="0">
            <a:spAutoFit/>
          </a:bodyPr>
          <a:lstStyle/>
          <a:p>
            <a:r>
              <a:rPr lang="en-US" dirty="0"/>
              <a:t>Quartile 1</a:t>
            </a:r>
          </a:p>
        </p:txBody>
      </p:sp>
      <p:sp>
        <p:nvSpPr>
          <p:cNvPr id="5" name="TextBox 4">
            <a:extLst>
              <a:ext uri="{FF2B5EF4-FFF2-40B4-BE49-F238E27FC236}">
                <a16:creationId xmlns:a16="http://schemas.microsoft.com/office/drawing/2014/main" id="{CEE54B68-2AB8-4C93-ACBE-C2FA730D1E14}"/>
              </a:ext>
            </a:extLst>
          </p:cNvPr>
          <p:cNvSpPr txBox="1"/>
          <p:nvPr/>
        </p:nvSpPr>
        <p:spPr>
          <a:xfrm>
            <a:off x="6165273" y="480533"/>
            <a:ext cx="1219200" cy="369332"/>
          </a:xfrm>
          <a:prstGeom prst="rect">
            <a:avLst/>
          </a:prstGeom>
          <a:noFill/>
        </p:spPr>
        <p:txBody>
          <a:bodyPr wrap="square" rtlCol="0">
            <a:spAutoFit/>
          </a:bodyPr>
          <a:lstStyle/>
          <a:p>
            <a:r>
              <a:rPr lang="en-US" dirty="0"/>
              <a:t>Quartile 2</a:t>
            </a:r>
          </a:p>
        </p:txBody>
      </p:sp>
      <p:sp>
        <p:nvSpPr>
          <p:cNvPr id="6" name="TextBox 5">
            <a:extLst>
              <a:ext uri="{FF2B5EF4-FFF2-40B4-BE49-F238E27FC236}">
                <a16:creationId xmlns:a16="http://schemas.microsoft.com/office/drawing/2014/main" id="{D1FF88DB-F717-475D-852F-7C2C7D12EEBA}"/>
              </a:ext>
            </a:extLst>
          </p:cNvPr>
          <p:cNvSpPr txBox="1"/>
          <p:nvPr/>
        </p:nvSpPr>
        <p:spPr>
          <a:xfrm>
            <a:off x="701965" y="3648361"/>
            <a:ext cx="1219200" cy="369332"/>
          </a:xfrm>
          <a:prstGeom prst="rect">
            <a:avLst/>
          </a:prstGeom>
          <a:noFill/>
        </p:spPr>
        <p:txBody>
          <a:bodyPr wrap="square" rtlCol="0">
            <a:spAutoFit/>
          </a:bodyPr>
          <a:lstStyle/>
          <a:p>
            <a:r>
              <a:rPr lang="en-US" dirty="0"/>
              <a:t>Quartile 3</a:t>
            </a:r>
          </a:p>
        </p:txBody>
      </p:sp>
      <p:sp>
        <p:nvSpPr>
          <p:cNvPr id="7" name="TextBox 6">
            <a:extLst>
              <a:ext uri="{FF2B5EF4-FFF2-40B4-BE49-F238E27FC236}">
                <a16:creationId xmlns:a16="http://schemas.microsoft.com/office/drawing/2014/main" id="{FC5A3457-492C-497F-AFF6-B4DCAFBD4668}"/>
              </a:ext>
            </a:extLst>
          </p:cNvPr>
          <p:cNvSpPr txBox="1"/>
          <p:nvPr/>
        </p:nvSpPr>
        <p:spPr>
          <a:xfrm>
            <a:off x="6165273" y="3648361"/>
            <a:ext cx="1219200" cy="369332"/>
          </a:xfrm>
          <a:prstGeom prst="rect">
            <a:avLst/>
          </a:prstGeom>
          <a:noFill/>
        </p:spPr>
        <p:txBody>
          <a:bodyPr wrap="square" rtlCol="0">
            <a:spAutoFit/>
          </a:bodyPr>
          <a:lstStyle/>
          <a:p>
            <a:r>
              <a:rPr lang="en-US" dirty="0"/>
              <a:t>Quartile 4</a:t>
            </a:r>
          </a:p>
        </p:txBody>
      </p:sp>
      <p:pic>
        <p:nvPicPr>
          <p:cNvPr id="15" name="Picture 14">
            <a:extLst>
              <a:ext uri="{FF2B5EF4-FFF2-40B4-BE49-F238E27FC236}">
                <a16:creationId xmlns:a16="http://schemas.microsoft.com/office/drawing/2014/main" id="{FAA0AD7E-D95F-4528-A0F1-124C8AEB151D}"/>
              </a:ext>
            </a:extLst>
          </p:cNvPr>
          <p:cNvPicPr>
            <a:picLocks noChangeAspect="1"/>
          </p:cNvPicPr>
          <p:nvPr/>
        </p:nvPicPr>
        <p:blipFill>
          <a:blip r:embed="rId3"/>
          <a:stretch>
            <a:fillRect/>
          </a:stretch>
        </p:blipFill>
        <p:spPr>
          <a:xfrm>
            <a:off x="701965" y="1008968"/>
            <a:ext cx="3750180" cy="2639393"/>
          </a:xfrm>
          <a:prstGeom prst="rect">
            <a:avLst/>
          </a:prstGeom>
        </p:spPr>
      </p:pic>
      <p:pic>
        <p:nvPicPr>
          <p:cNvPr id="17" name="Picture 16">
            <a:extLst>
              <a:ext uri="{FF2B5EF4-FFF2-40B4-BE49-F238E27FC236}">
                <a16:creationId xmlns:a16="http://schemas.microsoft.com/office/drawing/2014/main" id="{43DB72C3-5565-4009-8D0F-CE4D6BAABA7A}"/>
              </a:ext>
            </a:extLst>
          </p:cNvPr>
          <p:cNvPicPr>
            <a:picLocks noChangeAspect="1"/>
          </p:cNvPicPr>
          <p:nvPr/>
        </p:nvPicPr>
        <p:blipFill>
          <a:blip r:embed="rId4"/>
          <a:stretch>
            <a:fillRect/>
          </a:stretch>
        </p:blipFill>
        <p:spPr>
          <a:xfrm>
            <a:off x="6095999" y="1008968"/>
            <a:ext cx="3668559" cy="2639393"/>
          </a:xfrm>
          <a:prstGeom prst="rect">
            <a:avLst/>
          </a:prstGeom>
        </p:spPr>
      </p:pic>
      <p:pic>
        <p:nvPicPr>
          <p:cNvPr id="18" name="Picture 17">
            <a:extLst>
              <a:ext uri="{FF2B5EF4-FFF2-40B4-BE49-F238E27FC236}">
                <a16:creationId xmlns:a16="http://schemas.microsoft.com/office/drawing/2014/main" id="{017E3C14-EC25-4429-87D3-057FD4406FE5}"/>
              </a:ext>
            </a:extLst>
          </p:cNvPr>
          <p:cNvPicPr>
            <a:picLocks noChangeAspect="1"/>
          </p:cNvPicPr>
          <p:nvPr/>
        </p:nvPicPr>
        <p:blipFill>
          <a:blip r:embed="rId5"/>
          <a:stretch>
            <a:fillRect/>
          </a:stretch>
        </p:blipFill>
        <p:spPr>
          <a:xfrm>
            <a:off x="701965" y="4199886"/>
            <a:ext cx="3750180" cy="2457200"/>
          </a:xfrm>
          <a:prstGeom prst="rect">
            <a:avLst/>
          </a:prstGeom>
        </p:spPr>
      </p:pic>
      <p:pic>
        <p:nvPicPr>
          <p:cNvPr id="20" name="Picture 19">
            <a:extLst>
              <a:ext uri="{FF2B5EF4-FFF2-40B4-BE49-F238E27FC236}">
                <a16:creationId xmlns:a16="http://schemas.microsoft.com/office/drawing/2014/main" id="{10B8CC4A-E413-468A-9FDE-9DC8A1A8FD52}"/>
              </a:ext>
            </a:extLst>
          </p:cNvPr>
          <p:cNvPicPr>
            <a:picLocks noChangeAspect="1"/>
          </p:cNvPicPr>
          <p:nvPr/>
        </p:nvPicPr>
        <p:blipFill>
          <a:blip r:embed="rId6"/>
          <a:stretch>
            <a:fillRect/>
          </a:stretch>
        </p:blipFill>
        <p:spPr>
          <a:xfrm>
            <a:off x="6095999" y="4199887"/>
            <a:ext cx="3668559" cy="2457200"/>
          </a:xfrm>
          <a:prstGeom prst="rect">
            <a:avLst/>
          </a:prstGeom>
        </p:spPr>
      </p:pic>
    </p:spTree>
    <p:extLst>
      <p:ext uri="{BB962C8B-B14F-4D97-AF65-F5344CB8AC3E}">
        <p14:creationId xmlns:p14="http://schemas.microsoft.com/office/powerpoint/2010/main" val="3641692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3FF055-14D5-4B97-A7E9-8319803FF72B}"/>
              </a:ext>
            </a:extLst>
          </p:cNvPr>
          <p:cNvSpPr txBox="1"/>
          <p:nvPr/>
        </p:nvSpPr>
        <p:spPr>
          <a:xfrm>
            <a:off x="701965" y="480412"/>
            <a:ext cx="1219200" cy="369332"/>
          </a:xfrm>
          <a:prstGeom prst="rect">
            <a:avLst/>
          </a:prstGeom>
          <a:noFill/>
        </p:spPr>
        <p:txBody>
          <a:bodyPr wrap="square" rtlCol="0">
            <a:spAutoFit/>
          </a:bodyPr>
          <a:lstStyle/>
          <a:p>
            <a:r>
              <a:rPr lang="en-US" dirty="0"/>
              <a:t>Quartile 1</a:t>
            </a:r>
          </a:p>
        </p:txBody>
      </p:sp>
      <p:sp>
        <p:nvSpPr>
          <p:cNvPr id="5" name="TextBox 4">
            <a:extLst>
              <a:ext uri="{FF2B5EF4-FFF2-40B4-BE49-F238E27FC236}">
                <a16:creationId xmlns:a16="http://schemas.microsoft.com/office/drawing/2014/main" id="{760880CC-3952-4433-B49D-1052D73275E4}"/>
              </a:ext>
            </a:extLst>
          </p:cNvPr>
          <p:cNvSpPr txBox="1"/>
          <p:nvPr/>
        </p:nvSpPr>
        <p:spPr>
          <a:xfrm>
            <a:off x="6165273" y="480533"/>
            <a:ext cx="1219200" cy="369332"/>
          </a:xfrm>
          <a:prstGeom prst="rect">
            <a:avLst/>
          </a:prstGeom>
          <a:noFill/>
        </p:spPr>
        <p:txBody>
          <a:bodyPr wrap="square" rtlCol="0">
            <a:spAutoFit/>
          </a:bodyPr>
          <a:lstStyle/>
          <a:p>
            <a:r>
              <a:rPr lang="en-US" dirty="0"/>
              <a:t>Quartile 2</a:t>
            </a:r>
          </a:p>
        </p:txBody>
      </p:sp>
      <p:sp>
        <p:nvSpPr>
          <p:cNvPr id="6" name="TextBox 5">
            <a:extLst>
              <a:ext uri="{FF2B5EF4-FFF2-40B4-BE49-F238E27FC236}">
                <a16:creationId xmlns:a16="http://schemas.microsoft.com/office/drawing/2014/main" id="{4A904463-1C18-4481-B4B4-AD56C03378D2}"/>
              </a:ext>
            </a:extLst>
          </p:cNvPr>
          <p:cNvSpPr txBox="1"/>
          <p:nvPr/>
        </p:nvSpPr>
        <p:spPr>
          <a:xfrm>
            <a:off x="701965" y="3648361"/>
            <a:ext cx="1219200" cy="369332"/>
          </a:xfrm>
          <a:prstGeom prst="rect">
            <a:avLst/>
          </a:prstGeom>
          <a:noFill/>
        </p:spPr>
        <p:txBody>
          <a:bodyPr wrap="square" rtlCol="0">
            <a:spAutoFit/>
          </a:bodyPr>
          <a:lstStyle/>
          <a:p>
            <a:r>
              <a:rPr lang="en-US" dirty="0"/>
              <a:t>Quartile 3</a:t>
            </a:r>
          </a:p>
        </p:txBody>
      </p:sp>
      <p:sp>
        <p:nvSpPr>
          <p:cNvPr id="7" name="TextBox 6">
            <a:extLst>
              <a:ext uri="{FF2B5EF4-FFF2-40B4-BE49-F238E27FC236}">
                <a16:creationId xmlns:a16="http://schemas.microsoft.com/office/drawing/2014/main" id="{AD1B3AA8-6F2D-4C85-A258-47BAECC4691D}"/>
              </a:ext>
            </a:extLst>
          </p:cNvPr>
          <p:cNvSpPr txBox="1"/>
          <p:nvPr/>
        </p:nvSpPr>
        <p:spPr>
          <a:xfrm>
            <a:off x="6165273" y="3648361"/>
            <a:ext cx="1219200" cy="369332"/>
          </a:xfrm>
          <a:prstGeom prst="rect">
            <a:avLst/>
          </a:prstGeom>
          <a:noFill/>
        </p:spPr>
        <p:txBody>
          <a:bodyPr wrap="square" rtlCol="0">
            <a:spAutoFit/>
          </a:bodyPr>
          <a:lstStyle/>
          <a:p>
            <a:r>
              <a:rPr lang="en-US" dirty="0"/>
              <a:t>Quartile 4</a:t>
            </a:r>
          </a:p>
        </p:txBody>
      </p:sp>
      <p:pic>
        <p:nvPicPr>
          <p:cNvPr id="12" name="Picture 11">
            <a:extLst>
              <a:ext uri="{FF2B5EF4-FFF2-40B4-BE49-F238E27FC236}">
                <a16:creationId xmlns:a16="http://schemas.microsoft.com/office/drawing/2014/main" id="{3D66AB7A-B633-49E7-A233-C7CB802E11E5}"/>
              </a:ext>
            </a:extLst>
          </p:cNvPr>
          <p:cNvPicPr>
            <a:picLocks noChangeAspect="1"/>
          </p:cNvPicPr>
          <p:nvPr/>
        </p:nvPicPr>
        <p:blipFill>
          <a:blip r:embed="rId2"/>
          <a:stretch>
            <a:fillRect/>
          </a:stretch>
        </p:blipFill>
        <p:spPr>
          <a:xfrm>
            <a:off x="701965" y="1033123"/>
            <a:ext cx="4679773" cy="2176516"/>
          </a:xfrm>
          <a:prstGeom prst="rect">
            <a:avLst/>
          </a:prstGeom>
        </p:spPr>
      </p:pic>
      <p:pic>
        <p:nvPicPr>
          <p:cNvPr id="14" name="Picture 13">
            <a:extLst>
              <a:ext uri="{FF2B5EF4-FFF2-40B4-BE49-F238E27FC236}">
                <a16:creationId xmlns:a16="http://schemas.microsoft.com/office/drawing/2014/main" id="{02215E72-FAB1-4DD4-8E8E-B28ABC41C015}"/>
              </a:ext>
            </a:extLst>
          </p:cNvPr>
          <p:cNvPicPr>
            <a:picLocks noChangeAspect="1"/>
          </p:cNvPicPr>
          <p:nvPr/>
        </p:nvPicPr>
        <p:blipFill>
          <a:blip r:embed="rId3"/>
          <a:stretch>
            <a:fillRect/>
          </a:stretch>
        </p:blipFill>
        <p:spPr>
          <a:xfrm>
            <a:off x="6165273" y="1033123"/>
            <a:ext cx="4872928" cy="2236843"/>
          </a:xfrm>
          <a:prstGeom prst="rect">
            <a:avLst/>
          </a:prstGeom>
        </p:spPr>
      </p:pic>
      <p:pic>
        <p:nvPicPr>
          <p:cNvPr id="16" name="Picture 15">
            <a:extLst>
              <a:ext uri="{FF2B5EF4-FFF2-40B4-BE49-F238E27FC236}">
                <a16:creationId xmlns:a16="http://schemas.microsoft.com/office/drawing/2014/main" id="{F95D3A76-A7EE-4DD9-A564-5D9C2E326B12}"/>
              </a:ext>
            </a:extLst>
          </p:cNvPr>
          <p:cNvPicPr>
            <a:picLocks noChangeAspect="1"/>
          </p:cNvPicPr>
          <p:nvPr/>
        </p:nvPicPr>
        <p:blipFill>
          <a:blip r:embed="rId4"/>
          <a:stretch>
            <a:fillRect/>
          </a:stretch>
        </p:blipFill>
        <p:spPr>
          <a:xfrm>
            <a:off x="701965" y="4153256"/>
            <a:ext cx="4679773" cy="2226454"/>
          </a:xfrm>
          <a:prstGeom prst="rect">
            <a:avLst/>
          </a:prstGeom>
        </p:spPr>
      </p:pic>
      <p:pic>
        <p:nvPicPr>
          <p:cNvPr id="18" name="Picture 17">
            <a:extLst>
              <a:ext uri="{FF2B5EF4-FFF2-40B4-BE49-F238E27FC236}">
                <a16:creationId xmlns:a16="http://schemas.microsoft.com/office/drawing/2014/main" id="{E7603A7D-19C2-4683-9FC0-7CA3F148724D}"/>
              </a:ext>
            </a:extLst>
          </p:cNvPr>
          <p:cNvPicPr>
            <a:picLocks noChangeAspect="1"/>
          </p:cNvPicPr>
          <p:nvPr/>
        </p:nvPicPr>
        <p:blipFill>
          <a:blip r:embed="rId5"/>
          <a:stretch>
            <a:fillRect/>
          </a:stretch>
        </p:blipFill>
        <p:spPr>
          <a:xfrm>
            <a:off x="6165273" y="4043330"/>
            <a:ext cx="4872928" cy="2334137"/>
          </a:xfrm>
          <a:prstGeom prst="rect">
            <a:avLst/>
          </a:prstGeom>
        </p:spPr>
      </p:pic>
    </p:spTree>
    <p:extLst>
      <p:ext uri="{BB962C8B-B14F-4D97-AF65-F5344CB8AC3E}">
        <p14:creationId xmlns:p14="http://schemas.microsoft.com/office/powerpoint/2010/main" val="1411847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EFFFE-698A-43FE-93AC-6B59FBBA97E7}"/>
              </a:ext>
            </a:extLst>
          </p:cNvPr>
          <p:cNvSpPr>
            <a:spLocks noGrp="1"/>
          </p:cNvSpPr>
          <p:nvPr>
            <p:ph type="title"/>
          </p:nvPr>
        </p:nvSpPr>
        <p:spPr>
          <a:xfrm>
            <a:off x="913795" y="400762"/>
            <a:ext cx="10353762" cy="1251603"/>
          </a:xfrm>
        </p:spPr>
        <p:txBody>
          <a:bodyPr/>
          <a:lstStyle/>
          <a:p>
            <a:r>
              <a:rPr lang="en-US" dirty="0"/>
              <a:t>Partisanship</a:t>
            </a:r>
          </a:p>
        </p:txBody>
      </p:sp>
      <p:pic>
        <p:nvPicPr>
          <p:cNvPr id="7" name="Picture 6" descr="Map&#10;&#10;Description automatically generated">
            <a:extLst>
              <a:ext uri="{FF2B5EF4-FFF2-40B4-BE49-F238E27FC236}">
                <a16:creationId xmlns:a16="http://schemas.microsoft.com/office/drawing/2014/main" id="{212958EC-3859-4E77-A5B3-21A49430C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963" y="1772048"/>
            <a:ext cx="10065425" cy="4067534"/>
          </a:xfrm>
          <a:prstGeom prst="rect">
            <a:avLst/>
          </a:prstGeom>
        </p:spPr>
      </p:pic>
    </p:spTree>
    <p:extLst>
      <p:ext uri="{BB962C8B-B14F-4D97-AF65-F5344CB8AC3E}">
        <p14:creationId xmlns:p14="http://schemas.microsoft.com/office/powerpoint/2010/main" val="2386417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6C678-0040-4C28-BDC9-6A163328BC0F}"/>
              </a:ext>
            </a:extLst>
          </p:cNvPr>
          <p:cNvSpPr>
            <a:spLocks noGrp="1"/>
          </p:cNvSpPr>
          <p:nvPr>
            <p:ph type="title"/>
          </p:nvPr>
        </p:nvSpPr>
        <p:spPr>
          <a:xfrm>
            <a:off x="913795" y="601868"/>
            <a:ext cx="10353762" cy="1257300"/>
          </a:xfrm>
        </p:spPr>
        <p:txBody>
          <a:bodyPr/>
          <a:lstStyle/>
          <a:p>
            <a:r>
              <a:rPr lang="en-US" dirty="0"/>
              <a:t>Distancing by County</a:t>
            </a:r>
          </a:p>
        </p:txBody>
      </p:sp>
      <p:pic>
        <p:nvPicPr>
          <p:cNvPr id="6" name="Picture 5">
            <a:extLst>
              <a:ext uri="{FF2B5EF4-FFF2-40B4-BE49-F238E27FC236}">
                <a16:creationId xmlns:a16="http://schemas.microsoft.com/office/drawing/2014/main" id="{37B81B7A-A870-48DF-BFAB-27DD61CCB9AB}"/>
              </a:ext>
            </a:extLst>
          </p:cNvPr>
          <p:cNvPicPr>
            <a:picLocks noChangeAspect="1"/>
          </p:cNvPicPr>
          <p:nvPr/>
        </p:nvPicPr>
        <p:blipFill>
          <a:blip r:embed="rId2"/>
          <a:stretch>
            <a:fillRect/>
          </a:stretch>
        </p:blipFill>
        <p:spPr>
          <a:xfrm>
            <a:off x="10750945" y="2755480"/>
            <a:ext cx="579553" cy="2015837"/>
          </a:xfrm>
          <a:prstGeom prst="rect">
            <a:avLst/>
          </a:prstGeom>
        </p:spPr>
      </p:pic>
      <p:sp>
        <p:nvSpPr>
          <p:cNvPr id="11" name="TextBox 10">
            <a:extLst>
              <a:ext uri="{FF2B5EF4-FFF2-40B4-BE49-F238E27FC236}">
                <a16:creationId xmlns:a16="http://schemas.microsoft.com/office/drawing/2014/main" id="{6020DDE8-C9C1-479F-823D-06069D3A1555}"/>
              </a:ext>
            </a:extLst>
          </p:cNvPr>
          <p:cNvSpPr txBox="1"/>
          <p:nvPr/>
        </p:nvSpPr>
        <p:spPr>
          <a:xfrm>
            <a:off x="1507119" y="2171945"/>
            <a:ext cx="2909455" cy="369332"/>
          </a:xfrm>
          <a:prstGeom prst="rect">
            <a:avLst/>
          </a:prstGeom>
          <a:noFill/>
        </p:spPr>
        <p:txBody>
          <a:bodyPr wrap="square" rtlCol="0">
            <a:spAutoFit/>
          </a:bodyPr>
          <a:lstStyle/>
          <a:p>
            <a:r>
              <a:rPr lang="en-US" dirty="0"/>
              <a:t>April 2020</a:t>
            </a:r>
          </a:p>
        </p:txBody>
      </p:sp>
      <p:sp>
        <p:nvSpPr>
          <p:cNvPr id="12" name="TextBox 11">
            <a:extLst>
              <a:ext uri="{FF2B5EF4-FFF2-40B4-BE49-F238E27FC236}">
                <a16:creationId xmlns:a16="http://schemas.microsoft.com/office/drawing/2014/main" id="{CA24322D-C278-4721-817E-8CCD0961621F}"/>
              </a:ext>
            </a:extLst>
          </p:cNvPr>
          <p:cNvSpPr txBox="1"/>
          <p:nvPr/>
        </p:nvSpPr>
        <p:spPr>
          <a:xfrm>
            <a:off x="4551652" y="2104798"/>
            <a:ext cx="2512291" cy="369332"/>
          </a:xfrm>
          <a:prstGeom prst="rect">
            <a:avLst/>
          </a:prstGeom>
          <a:noFill/>
        </p:spPr>
        <p:txBody>
          <a:bodyPr wrap="square" rtlCol="0">
            <a:spAutoFit/>
          </a:bodyPr>
          <a:lstStyle/>
          <a:p>
            <a:r>
              <a:rPr lang="en-US" dirty="0"/>
              <a:t>Oct 2020</a:t>
            </a:r>
          </a:p>
        </p:txBody>
      </p:sp>
      <p:sp>
        <p:nvSpPr>
          <p:cNvPr id="13" name="TextBox 12">
            <a:extLst>
              <a:ext uri="{FF2B5EF4-FFF2-40B4-BE49-F238E27FC236}">
                <a16:creationId xmlns:a16="http://schemas.microsoft.com/office/drawing/2014/main" id="{213928C5-C779-4DFC-9875-B491910B83BC}"/>
              </a:ext>
            </a:extLst>
          </p:cNvPr>
          <p:cNvSpPr txBox="1"/>
          <p:nvPr/>
        </p:nvSpPr>
        <p:spPr>
          <a:xfrm>
            <a:off x="7607504" y="2118792"/>
            <a:ext cx="2512291" cy="369332"/>
          </a:xfrm>
          <a:prstGeom prst="rect">
            <a:avLst/>
          </a:prstGeom>
          <a:noFill/>
        </p:spPr>
        <p:txBody>
          <a:bodyPr wrap="square" rtlCol="0">
            <a:spAutoFit/>
          </a:bodyPr>
          <a:lstStyle/>
          <a:p>
            <a:r>
              <a:rPr lang="en-US" dirty="0"/>
              <a:t>Jan 2021</a:t>
            </a:r>
          </a:p>
        </p:txBody>
      </p:sp>
      <p:pic>
        <p:nvPicPr>
          <p:cNvPr id="4" name="Picture 3">
            <a:extLst>
              <a:ext uri="{FF2B5EF4-FFF2-40B4-BE49-F238E27FC236}">
                <a16:creationId xmlns:a16="http://schemas.microsoft.com/office/drawing/2014/main" id="{485F1F5F-C56B-4398-852E-ACB63B227A68}"/>
              </a:ext>
            </a:extLst>
          </p:cNvPr>
          <p:cNvPicPr>
            <a:picLocks noChangeAspect="1"/>
          </p:cNvPicPr>
          <p:nvPr/>
        </p:nvPicPr>
        <p:blipFill>
          <a:blip r:embed="rId3"/>
          <a:stretch>
            <a:fillRect/>
          </a:stretch>
        </p:blipFill>
        <p:spPr>
          <a:xfrm>
            <a:off x="1507119" y="2755480"/>
            <a:ext cx="2703179" cy="1819548"/>
          </a:xfrm>
          <a:prstGeom prst="rect">
            <a:avLst/>
          </a:prstGeom>
        </p:spPr>
      </p:pic>
      <p:pic>
        <p:nvPicPr>
          <p:cNvPr id="7" name="Picture 6">
            <a:extLst>
              <a:ext uri="{FF2B5EF4-FFF2-40B4-BE49-F238E27FC236}">
                <a16:creationId xmlns:a16="http://schemas.microsoft.com/office/drawing/2014/main" id="{28FCCCDD-0399-405E-B70D-2241A3C7C9CA}"/>
              </a:ext>
            </a:extLst>
          </p:cNvPr>
          <p:cNvPicPr>
            <a:picLocks noChangeAspect="1"/>
          </p:cNvPicPr>
          <p:nvPr/>
        </p:nvPicPr>
        <p:blipFill>
          <a:blip r:embed="rId4"/>
          <a:stretch>
            <a:fillRect/>
          </a:stretch>
        </p:blipFill>
        <p:spPr>
          <a:xfrm>
            <a:off x="4551652" y="2755480"/>
            <a:ext cx="2714498" cy="1854194"/>
          </a:xfrm>
          <a:prstGeom prst="rect">
            <a:avLst/>
          </a:prstGeom>
        </p:spPr>
      </p:pic>
      <p:pic>
        <p:nvPicPr>
          <p:cNvPr id="9" name="Picture 8">
            <a:extLst>
              <a:ext uri="{FF2B5EF4-FFF2-40B4-BE49-F238E27FC236}">
                <a16:creationId xmlns:a16="http://schemas.microsoft.com/office/drawing/2014/main" id="{039C477C-DD39-4068-8061-109168A771F2}"/>
              </a:ext>
            </a:extLst>
          </p:cNvPr>
          <p:cNvPicPr>
            <a:picLocks noChangeAspect="1"/>
          </p:cNvPicPr>
          <p:nvPr/>
        </p:nvPicPr>
        <p:blipFill>
          <a:blip r:embed="rId5"/>
          <a:stretch>
            <a:fillRect/>
          </a:stretch>
        </p:blipFill>
        <p:spPr>
          <a:xfrm>
            <a:off x="7607504" y="2763212"/>
            <a:ext cx="2802087" cy="1846462"/>
          </a:xfrm>
          <a:prstGeom prst="rect">
            <a:avLst/>
          </a:prstGeom>
        </p:spPr>
      </p:pic>
    </p:spTree>
    <p:extLst>
      <p:ext uri="{BB962C8B-B14F-4D97-AF65-F5344CB8AC3E}">
        <p14:creationId xmlns:p14="http://schemas.microsoft.com/office/powerpoint/2010/main" val="3151612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BB508-4E8C-4AEB-AA1C-852488E8203C}"/>
              </a:ext>
            </a:extLst>
          </p:cNvPr>
          <p:cNvSpPr>
            <a:spLocks noGrp="1"/>
          </p:cNvSpPr>
          <p:nvPr>
            <p:ph type="title"/>
          </p:nvPr>
        </p:nvSpPr>
        <p:spPr>
          <a:xfrm>
            <a:off x="913795" y="609600"/>
            <a:ext cx="10353762" cy="1261872"/>
          </a:xfrm>
        </p:spPr>
        <p:txBody>
          <a:bodyPr anchor="ctr">
            <a:normAutofit/>
          </a:bodyPr>
          <a:lstStyle/>
          <a:p>
            <a:r>
              <a:rPr lang="en-US" sz="2500" b="1"/>
              <a:t>A July 2020 survey of how regularly people in each county wore masks from the New York Times </a:t>
            </a:r>
            <a:br>
              <a:rPr lang="en-US" sz="2500" b="1"/>
            </a:br>
            <a:endParaRPr lang="en-US" sz="2500" dirty="0"/>
          </a:p>
        </p:txBody>
      </p:sp>
      <p:pic>
        <p:nvPicPr>
          <p:cNvPr id="7" name="Picture 6">
            <a:extLst>
              <a:ext uri="{FF2B5EF4-FFF2-40B4-BE49-F238E27FC236}">
                <a16:creationId xmlns:a16="http://schemas.microsoft.com/office/drawing/2014/main" id="{C32A4286-D3B2-4CA4-A20B-DC668F87F744}"/>
              </a:ext>
            </a:extLst>
          </p:cNvPr>
          <p:cNvPicPr>
            <a:picLocks noChangeAspect="1"/>
          </p:cNvPicPr>
          <p:nvPr/>
        </p:nvPicPr>
        <p:blipFill>
          <a:blip r:embed="rId2"/>
          <a:stretch>
            <a:fillRect/>
          </a:stretch>
        </p:blipFill>
        <p:spPr>
          <a:xfrm>
            <a:off x="1823476" y="1784061"/>
            <a:ext cx="8534400" cy="4324350"/>
          </a:xfrm>
          <a:prstGeom prst="rect">
            <a:avLst/>
          </a:prstGeom>
        </p:spPr>
      </p:pic>
      <p:pic>
        <p:nvPicPr>
          <p:cNvPr id="4" name="Picture 3">
            <a:extLst>
              <a:ext uri="{FF2B5EF4-FFF2-40B4-BE49-F238E27FC236}">
                <a16:creationId xmlns:a16="http://schemas.microsoft.com/office/drawing/2014/main" id="{596F6193-7E8B-453F-B8F8-5B3C6260C538}"/>
              </a:ext>
            </a:extLst>
          </p:cNvPr>
          <p:cNvPicPr>
            <a:picLocks noChangeAspect="1"/>
          </p:cNvPicPr>
          <p:nvPr/>
        </p:nvPicPr>
        <p:blipFill>
          <a:blip r:embed="rId3"/>
          <a:stretch>
            <a:fillRect/>
          </a:stretch>
        </p:blipFill>
        <p:spPr>
          <a:xfrm>
            <a:off x="8920724" y="4139189"/>
            <a:ext cx="2895600" cy="2200275"/>
          </a:xfrm>
          <a:prstGeom prst="rect">
            <a:avLst/>
          </a:prstGeom>
        </p:spPr>
      </p:pic>
    </p:spTree>
    <p:extLst>
      <p:ext uri="{BB962C8B-B14F-4D97-AF65-F5344CB8AC3E}">
        <p14:creationId xmlns:p14="http://schemas.microsoft.com/office/powerpoint/2010/main" val="3451021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0916DD4-8309-4412-8585-4C7805C75A1A}"/>
              </a:ext>
            </a:extLst>
          </p:cNvPr>
          <p:cNvSpPr>
            <a:spLocks noGrp="1"/>
          </p:cNvSpPr>
          <p:nvPr>
            <p:ph type="title"/>
          </p:nvPr>
        </p:nvSpPr>
        <p:spPr>
          <a:xfrm>
            <a:off x="913795" y="609600"/>
            <a:ext cx="10353762" cy="1257300"/>
          </a:xfrm>
        </p:spPr>
        <p:txBody>
          <a:bodyPr>
            <a:normAutofit/>
          </a:bodyPr>
          <a:lstStyle/>
          <a:p>
            <a:r>
              <a:rPr lang="en-US" sz="2800" dirty="0"/>
              <a:t>When mask mandates went into effect:</a:t>
            </a:r>
          </a:p>
        </p:txBody>
      </p:sp>
      <p:pic>
        <p:nvPicPr>
          <p:cNvPr id="3" name="Picture 2">
            <a:extLst>
              <a:ext uri="{FF2B5EF4-FFF2-40B4-BE49-F238E27FC236}">
                <a16:creationId xmlns:a16="http://schemas.microsoft.com/office/drawing/2014/main" id="{34D90D12-BC4C-4A01-828B-2F1227EFEFBF}"/>
              </a:ext>
            </a:extLst>
          </p:cNvPr>
          <p:cNvPicPr>
            <a:picLocks noChangeAspect="1"/>
          </p:cNvPicPr>
          <p:nvPr/>
        </p:nvPicPr>
        <p:blipFill>
          <a:blip r:embed="rId2"/>
          <a:stretch>
            <a:fillRect/>
          </a:stretch>
        </p:blipFill>
        <p:spPr>
          <a:xfrm>
            <a:off x="1328176" y="2076450"/>
            <a:ext cx="9525000" cy="3714749"/>
          </a:xfrm>
          <a:prstGeom prst="rect">
            <a:avLst/>
          </a:prstGeom>
          <a:noFill/>
        </p:spPr>
      </p:pic>
    </p:spTree>
    <p:extLst>
      <p:ext uri="{BB962C8B-B14F-4D97-AF65-F5344CB8AC3E}">
        <p14:creationId xmlns:p14="http://schemas.microsoft.com/office/powerpoint/2010/main" val="928241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C7A21-3FF6-4943-8E27-850A96D23A61}"/>
              </a:ext>
            </a:extLst>
          </p:cNvPr>
          <p:cNvSpPr>
            <a:spLocks noGrp="1"/>
          </p:cNvSpPr>
          <p:nvPr>
            <p:ph type="title"/>
          </p:nvPr>
        </p:nvSpPr>
        <p:spPr/>
        <p:txBody>
          <a:bodyPr/>
          <a:lstStyle/>
          <a:p>
            <a:r>
              <a:rPr lang="en-US" dirty="0"/>
              <a:t>Mask Defiance</a:t>
            </a:r>
          </a:p>
        </p:txBody>
      </p:sp>
      <p:sp>
        <p:nvSpPr>
          <p:cNvPr id="3" name="TextBox 2">
            <a:extLst>
              <a:ext uri="{FF2B5EF4-FFF2-40B4-BE49-F238E27FC236}">
                <a16:creationId xmlns:a16="http://schemas.microsoft.com/office/drawing/2014/main" id="{1BA30D1A-FDBC-4C65-A956-A66A9B4BF6F5}"/>
              </a:ext>
            </a:extLst>
          </p:cNvPr>
          <p:cNvSpPr txBox="1"/>
          <p:nvPr/>
        </p:nvSpPr>
        <p:spPr>
          <a:xfrm>
            <a:off x="1119498" y="2513231"/>
            <a:ext cx="5159862" cy="4524315"/>
          </a:xfrm>
          <a:prstGeom prst="rect">
            <a:avLst/>
          </a:prstGeom>
          <a:noFill/>
        </p:spPr>
        <p:txBody>
          <a:bodyPr wrap="square" numCol="2" rtlCol="0">
            <a:spAutoFit/>
          </a:bodyPr>
          <a:lstStyle/>
          <a:p>
            <a:endParaRPr lang="en-US" dirty="0"/>
          </a:p>
          <a:p>
            <a:r>
              <a:rPr lang="en-US" dirty="0"/>
              <a:t>Kansas - 85</a:t>
            </a:r>
          </a:p>
          <a:p>
            <a:r>
              <a:rPr lang="en-US" dirty="0"/>
              <a:t>Texas - 58</a:t>
            </a:r>
          </a:p>
          <a:p>
            <a:r>
              <a:rPr lang="en-US" dirty="0"/>
              <a:t>North Carolina - 14</a:t>
            </a:r>
          </a:p>
          <a:p>
            <a:r>
              <a:rPr lang="en-US" dirty="0"/>
              <a:t>Michigan - 10</a:t>
            </a:r>
          </a:p>
          <a:p>
            <a:r>
              <a:rPr lang="en-US" dirty="0"/>
              <a:t>Colorado – 6</a:t>
            </a:r>
          </a:p>
          <a:p>
            <a:r>
              <a:rPr lang="en-US" dirty="0"/>
              <a:t>Indiana - 6</a:t>
            </a:r>
          </a:p>
          <a:p>
            <a:r>
              <a:rPr lang="en-US" dirty="0"/>
              <a:t>New Mexico – 5</a:t>
            </a:r>
          </a:p>
          <a:p>
            <a:r>
              <a:rPr lang="en-US" dirty="0"/>
              <a:t>Illinois – 4</a:t>
            </a:r>
          </a:p>
          <a:p>
            <a:endParaRPr lang="en-US" dirty="0"/>
          </a:p>
          <a:p>
            <a:endParaRPr lang="en-US" dirty="0"/>
          </a:p>
          <a:p>
            <a:r>
              <a:rPr lang="en-US" dirty="0"/>
              <a:t>201 Total Counties</a:t>
            </a:r>
          </a:p>
          <a:p>
            <a:endParaRPr lang="en-US" dirty="0"/>
          </a:p>
          <a:p>
            <a:endParaRPr lang="en-US" dirty="0"/>
          </a:p>
          <a:p>
            <a:endParaRPr lang="en-US" dirty="0"/>
          </a:p>
          <a:p>
            <a:endParaRPr lang="en-US" dirty="0"/>
          </a:p>
          <a:p>
            <a:endParaRPr lang="en-US" dirty="0"/>
          </a:p>
          <a:p>
            <a:r>
              <a:rPr lang="en-US" dirty="0"/>
              <a:t>Oklahoma - 2</a:t>
            </a:r>
          </a:p>
          <a:p>
            <a:r>
              <a:rPr lang="en-US" dirty="0"/>
              <a:t>Ohio - 2</a:t>
            </a:r>
          </a:p>
          <a:p>
            <a:r>
              <a:rPr lang="en-US" dirty="0"/>
              <a:t>Florida - 2</a:t>
            </a:r>
          </a:p>
          <a:p>
            <a:r>
              <a:rPr lang="en-US" dirty="0"/>
              <a:t>Kentucky - 1</a:t>
            </a:r>
          </a:p>
          <a:p>
            <a:r>
              <a:rPr lang="en-US" dirty="0"/>
              <a:t>Louisiana - 3</a:t>
            </a:r>
          </a:p>
          <a:p>
            <a:r>
              <a:rPr lang="en-US" dirty="0"/>
              <a:t>Montana - 1</a:t>
            </a:r>
          </a:p>
          <a:p>
            <a:r>
              <a:rPr lang="en-US" dirty="0"/>
              <a:t>Pennsylvania – 1</a:t>
            </a:r>
          </a:p>
          <a:p>
            <a:r>
              <a:rPr lang="en-US" dirty="0"/>
              <a:t>Alabama - 1</a:t>
            </a:r>
          </a:p>
          <a:p>
            <a:endParaRPr lang="en-US" dirty="0"/>
          </a:p>
          <a:p>
            <a:endParaRPr lang="en-US" dirty="0"/>
          </a:p>
          <a:p>
            <a:endParaRPr lang="en-US" dirty="0"/>
          </a:p>
        </p:txBody>
      </p:sp>
      <p:sp>
        <p:nvSpPr>
          <p:cNvPr id="4" name="TextBox 3">
            <a:extLst>
              <a:ext uri="{FF2B5EF4-FFF2-40B4-BE49-F238E27FC236}">
                <a16:creationId xmlns:a16="http://schemas.microsoft.com/office/drawing/2014/main" id="{3F00920C-FDA5-45DA-B025-2ACEE6B8DD09}"/>
              </a:ext>
            </a:extLst>
          </p:cNvPr>
          <p:cNvSpPr txBox="1"/>
          <p:nvPr/>
        </p:nvSpPr>
        <p:spPr>
          <a:xfrm>
            <a:off x="1119498" y="1866900"/>
            <a:ext cx="10528419" cy="646331"/>
          </a:xfrm>
          <a:prstGeom prst="rect">
            <a:avLst/>
          </a:prstGeom>
          <a:noFill/>
        </p:spPr>
        <p:txBody>
          <a:bodyPr wrap="square" rtlCol="0">
            <a:spAutoFit/>
          </a:bodyPr>
          <a:lstStyle/>
          <a:p>
            <a:r>
              <a:rPr lang="en-US" dirty="0"/>
              <a:t>201 Counties indicated that even if their state issued a mandate, they would not be enforcing masks:</a:t>
            </a:r>
          </a:p>
          <a:p>
            <a:endParaRPr lang="en-US" dirty="0"/>
          </a:p>
        </p:txBody>
      </p:sp>
      <p:pic>
        <p:nvPicPr>
          <p:cNvPr id="6" name="Picture 5">
            <a:extLst>
              <a:ext uri="{FF2B5EF4-FFF2-40B4-BE49-F238E27FC236}">
                <a16:creationId xmlns:a16="http://schemas.microsoft.com/office/drawing/2014/main" id="{0FDD8846-EB83-4182-B447-5B4162C60A73}"/>
              </a:ext>
            </a:extLst>
          </p:cNvPr>
          <p:cNvPicPr>
            <a:picLocks noChangeAspect="1"/>
          </p:cNvPicPr>
          <p:nvPr/>
        </p:nvPicPr>
        <p:blipFill>
          <a:blip r:embed="rId2"/>
          <a:stretch>
            <a:fillRect/>
          </a:stretch>
        </p:blipFill>
        <p:spPr>
          <a:xfrm>
            <a:off x="6279360" y="2513231"/>
            <a:ext cx="4720172" cy="825519"/>
          </a:xfrm>
          <a:prstGeom prst="rect">
            <a:avLst/>
          </a:prstGeom>
        </p:spPr>
      </p:pic>
      <p:pic>
        <p:nvPicPr>
          <p:cNvPr id="8" name="Picture 7">
            <a:extLst>
              <a:ext uri="{FF2B5EF4-FFF2-40B4-BE49-F238E27FC236}">
                <a16:creationId xmlns:a16="http://schemas.microsoft.com/office/drawing/2014/main" id="{5E5CF6E1-7C65-4C7A-BE1B-44E82231218E}"/>
              </a:ext>
            </a:extLst>
          </p:cNvPr>
          <p:cNvPicPr>
            <a:picLocks noChangeAspect="1"/>
          </p:cNvPicPr>
          <p:nvPr/>
        </p:nvPicPr>
        <p:blipFill>
          <a:blip r:embed="rId3"/>
          <a:stretch>
            <a:fillRect/>
          </a:stretch>
        </p:blipFill>
        <p:spPr>
          <a:xfrm>
            <a:off x="6279360" y="3632604"/>
            <a:ext cx="4031389" cy="1460049"/>
          </a:xfrm>
          <a:prstGeom prst="rect">
            <a:avLst/>
          </a:prstGeom>
        </p:spPr>
      </p:pic>
      <p:pic>
        <p:nvPicPr>
          <p:cNvPr id="10" name="Picture 9">
            <a:extLst>
              <a:ext uri="{FF2B5EF4-FFF2-40B4-BE49-F238E27FC236}">
                <a16:creationId xmlns:a16="http://schemas.microsoft.com/office/drawing/2014/main" id="{6D62A085-428C-496E-8869-7BE458CE31DB}"/>
              </a:ext>
            </a:extLst>
          </p:cNvPr>
          <p:cNvPicPr>
            <a:picLocks noChangeAspect="1"/>
          </p:cNvPicPr>
          <p:nvPr/>
        </p:nvPicPr>
        <p:blipFill>
          <a:blip r:embed="rId4"/>
          <a:stretch>
            <a:fillRect/>
          </a:stretch>
        </p:blipFill>
        <p:spPr>
          <a:xfrm>
            <a:off x="5603876" y="5406339"/>
            <a:ext cx="5663681" cy="912952"/>
          </a:xfrm>
          <a:prstGeom prst="rect">
            <a:avLst/>
          </a:prstGeom>
        </p:spPr>
      </p:pic>
      <p:sp>
        <p:nvSpPr>
          <p:cNvPr id="11" name="TextBox 10">
            <a:extLst>
              <a:ext uri="{FF2B5EF4-FFF2-40B4-BE49-F238E27FC236}">
                <a16:creationId xmlns:a16="http://schemas.microsoft.com/office/drawing/2014/main" id="{9C17EA4A-9538-463C-881F-DC0287B31ACB}"/>
              </a:ext>
            </a:extLst>
          </p:cNvPr>
          <p:cNvSpPr txBox="1"/>
          <p:nvPr/>
        </p:nvSpPr>
        <p:spPr>
          <a:xfrm>
            <a:off x="8435716" y="264920"/>
            <a:ext cx="3314751" cy="830997"/>
          </a:xfrm>
          <a:prstGeom prst="rect">
            <a:avLst/>
          </a:prstGeom>
          <a:noFill/>
        </p:spPr>
        <p:txBody>
          <a:bodyPr wrap="square" rtlCol="0">
            <a:spAutoFit/>
          </a:bodyPr>
          <a:lstStyle/>
          <a:p>
            <a:pPr algn="r"/>
            <a:r>
              <a:rPr lang="en-US" sz="1200" dirty="0">
                <a:solidFill>
                  <a:schemeClr val="tx1">
                    <a:lumMod val="75000"/>
                  </a:schemeClr>
                </a:solidFill>
              </a:rPr>
              <a:t>Headlines courtesy of:</a:t>
            </a:r>
          </a:p>
          <a:p>
            <a:pPr algn="r"/>
            <a:r>
              <a:rPr lang="en-US" sz="1200" dirty="0">
                <a:solidFill>
                  <a:schemeClr val="tx1">
                    <a:lumMod val="75000"/>
                  </a:schemeClr>
                </a:solidFill>
              </a:rPr>
              <a:t>Washington Post</a:t>
            </a:r>
          </a:p>
          <a:p>
            <a:pPr algn="r"/>
            <a:r>
              <a:rPr lang="en-US" sz="1200" dirty="0">
                <a:solidFill>
                  <a:schemeClr val="tx1">
                    <a:lumMod val="75000"/>
                  </a:schemeClr>
                </a:solidFill>
              </a:rPr>
              <a:t>TC Palm</a:t>
            </a:r>
          </a:p>
          <a:p>
            <a:pPr algn="r"/>
            <a:r>
              <a:rPr lang="en-US" sz="1200" dirty="0">
                <a:solidFill>
                  <a:schemeClr val="tx1">
                    <a:lumMod val="75000"/>
                  </a:schemeClr>
                </a:solidFill>
              </a:rPr>
              <a:t>Santa Fe New Mexican</a:t>
            </a:r>
          </a:p>
        </p:txBody>
      </p:sp>
    </p:spTree>
    <p:extLst>
      <p:ext uri="{BB962C8B-B14F-4D97-AF65-F5344CB8AC3E}">
        <p14:creationId xmlns:p14="http://schemas.microsoft.com/office/powerpoint/2010/main" val="368474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05E80-5175-4FD6-9A1F-9701F4C63B1C}"/>
              </a:ext>
            </a:extLst>
          </p:cNvPr>
          <p:cNvSpPr>
            <a:spLocks noGrp="1"/>
          </p:cNvSpPr>
          <p:nvPr>
            <p:ph type="title"/>
          </p:nvPr>
        </p:nvSpPr>
        <p:spPr>
          <a:xfrm>
            <a:off x="913795" y="609600"/>
            <a:ext cx="10353762" cy="970450"/>
          </a:xfrm>
        </p:spPr>
        <p:txBody>
          <a:bodyPr anchor="ctr">
            <a:normAutofit/>
          </a:bodyPr>
          <a:lstStyle/>
          <a:p>
            <a:r>
              <a:rPr lang="en-US" dirty="0"/>
              <a:t>Comparing Variables</a:t>
            </a:r>
          </a:p>
        </p:txBody>
      </p:sp>
      <p:sp>
        <p:nvSpPr>
          <p:cNvPr id="3" name="Subtitle 2">
            <a:extLst>
              <a:ext uri="{FF2B5EF4-FFF2-40B4-BE49-F238E27FC236}">
                <a16:creationId xmlns:a16="http://schemas.microsoft.com/office/drawing/2014/main" id="{500A70A8-C577-4930-8DF1-56F3294E4F5A}"/>
              </a:ext>
            </a:extLst>
          </p:cNvPr>
          <p:cNvSpPr>
            <a:spLocks noGrp="1"/>
          </p:cNvSpPr>
          <p:nvPr>
            <p:ph type="body" idx="1"/>
          </p:nvPr>
        </p:nvSpPr>
        <p:spPr>
          <a:xfrm>
            <a:off x="1046013" y="1855153"/>
            <a:ext cx="4764764" cy="692494"/>
          </a:xfrm>
        </p:spPr>
        <p:txBody>
          <a:bodyPr anchor="b">
            <a:normAutofit/>
          </a:bodyPr>
          <a:lstStyle/>
          <a:p>
            <a:pPr marL="36900" indent="0">
              <a:buNone/>
            </a:pPr>
            <a:r>
              <a:rPr lang="en-US"/>
              <a:t>Bivariate</a:t>
            </a:r>
          </a:p>
        </p:txBody>
      </p:sp>
      <p:sp>
        <p:nvSpPr>
          <p:cNvPr id="11" name="Content Placeholder 3">
            <a:extLst>
              <a:ext uri="{FF2B5EF4-FFF2-40B4-BE49-F238E27FC236}">
                <a16:creationId xmlns:a16="http://schemas.microsoft.com/office/drawing/2014/main" id="{0ADD0401-9405-71EB-3F17-AC8C18025920}"/>
              </a:ext>
            </a:extLst>
          </p:cNvPr>
          <p:cNvSpPr>
            <a:spLocks noGrp="1"/>
          </p:cNvSpPr>
          <p:nvPr>
            <p:ph sz="half" idx="2"/>
          </p:nvPr>
        </p:nvSpPr>
        <p:spPr>
          <a:xfrm>
            <a:off x="1046013" y="2702103"/>
            <a:ext cx="4764764" cy="3043533"/>
          </a:xfrm>
        </p:spPr>
        <p:txBody>
          <a:bodyPr/>
          <a:lstStyle/>
          <a:p>
            <a:endParaRPr lang="en-US"/>
          </a:p>
        </p:txBody>
      </p:sp>
      <p:sp>
        <p:nvSpPr>
          <p:cNvPr id="13" name="Text Placeholder 4">
            <a:extLst>
              <a:ext uri="{FF2B5EF4-FFF2-40B4-BE49-F238E27FC236}">
                <a16:creationId xmlns:a16="http://schemas.microsoft.com/office/drawing/2014/main" id="{E21EDB8F-0535-4535-E684-05F6BADB0F06}"/>
              </a:ext>
            </a:extLst>
          </p:cNvPr>
          <p:cNvSpPr>
            <a:spLocks noGrp="1"/>
          </p:cNvSpPr>
          <p:nvPr>
            <p:ph type="body" sz="quarter" idx="3"/>
          </p:nvPr>
        </p:nvSpPr>
        <p:spPr>
          <a:xfrm>
            <a:off x="6363166" y="1855152"/>
            <a:ext cx="4779582" cy="692495"/>
          </a:xfrm>
        </p:spPr>
        <p:txBody>
          <a:bodyPr/>
          <a:lstStyle/>
          <a:p>
            <a:endParaRPr lang="en-US"/>
          </a:p>
        </p:txBody>
      </p:sp>
      <p:pic>
        <p:nvPicPr>
          <p:cNvPr id="6" name="Picture 5" descr="Text&#10;&#10;Description automatically generated with medium confidence">
            <a:extLst>
              <a:ext uri="{FF2B5EF4-FFF2-40B4-BE49-F238E27FC236}">
                <a16:creationId xmlns:a16="http://schemas.microsoft.com/office/drawing/2014/main" id="{7384F3BF-8DF4-4BE5-BB05-DD987AD84CAD}"/>
              </a:ext>
            </a:extLst>
          </p:cNvPr>
          <p:cNvPicPr>
            <a:picLocks noChangeAspect="1"/>
          </p:cNvPicPr>
          <p:nvPr/>
        </p:nvPicPr>
        <p:blipFill>
          <a:blip r:embed="rId2"/>
          <a:stretch>
            <a:fillRect/>
          </a:stretch>
        </p:blipFill>
        <p:spPr>
          <a:xfrm>
            <a:off x="6381809" y="3597779"/>
            <a:ext cx="4760940" cy="1257102"/>
          </a:xfrm>
          <a:prstGeom prst="rect">
            <a:avLst/>
          </a:prstGeom>
          <a:noFill/>
        </p:spPr>
      </p:pic>
    </p:spTree>
    <p:extLst>
      <p:ext uri="{BB962C8B-B14F-4D97-AF65-F5344CB8AC3E}">
        <p14:creationId xmlns:p14="http://schemas.microsoft.com/office/powerpoint/2010/main" val="2470579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B452-DEE3-44EC-BD14-FD43A66DE284}"/>
              </a:ext>
            </a:extLst>
          </p:cNvPr>
          <p:cNvSpPr>
            <a:spLocks noGrp="1"/>
          </p:cNvSpPr>
          <p:nvPr>
            <p:ph type="title"/>
          </p:nvPr>
        </p:nvSpPr>
        <p:spPr/>
        <p:txBody>
          <a:bodyPr/>
          <a:lstStyle/>
          <a:p>
            <a:r>
              <a:rPr lang="en-US" dirty="0"/>
              <a:t>Correlations with Partisanship</a:t>
            </a:r>
          </a:p>
        </p:txBody>
      </p:sp>
      <p:sp>
        <p:nvSpPr>
          <p:cNvPr id="3" name="Text Placeholder 2">
            <a:extLst>
              <a:ext uri="{FF2B5EF4-FFF2-40B4-BE49-F238E27FC236}">
                <a16:creationId xmlns:a16="http://schemas.microsoft.com/office/drawing/2014/main" id="{4C8A0E49-9CDF-4428-A691-331EEE1FF38E}"/>
              </a:ext>
            </a:extLst>
          </p:cNvPr>
          <p:cNvSpPr>
            <a:spLocks noGrp="1"/>
          </p:cNvSpPr>
          <p:nvPr>
            <p:ph type="body" idx="1"/>
          </p:nvPr>
        </p:nvSpPr>
        <p:spPr>
          <a:xfrm>
            <a:off x="913795" y="1577840"/>
            <a:ext cx="3300984" cy="367391"/>
          </a:xfrm>
        </p:spPr>
        <p:txBody>
          <a:bodyPr/>
          <a:lstStyle/>
          <a:p>
            <a:r>
              <a:rPr lang="en-US" dirty="0"/>
              <a:t>Mask Mandates</a:t>
            </a:r>
          </a:p>
        </p:txBody>
      </p:sp>
      <p:sp>
        <p:nvSpPr>
          <p:cNvPr id="6" name="Text Placeholder 5">
            <a:extLst>
              <a:ext uri="{FF2B5EF4-FFF2-40B4-BE49-F238E27FC236}">
                <a16:creationId xmlns:a16="http://schemas.microsoft.com/office/drawing/2014/main" id="{BB934F3E-4E62-48BF-BA28-22250310124D}"/>
              </a:ext>
            </a:extLst>
          </p:cNvPr>
          <p:cNvSpPr>
            <a:spLocks noGrp="1"/>
          </p:cNvSpPr>
          <p:nvPr>
            <p:ph type="body" sz="half" idx="15"/>
          </p:nvPr>
        </p:nvSpPr>
        <p:spPr>
          <a:xfrm>
            <a:off x="913795" y="5324028"/>
            <a:ext cx="3300984" cy="467171"/>
          </a:xfrm>
        </p:spPr>
        <p:txBody>
          <a:bodyPr/>
          <a:lstStyle/>
          <a:p>
            <a:endParaRPr lang="en-US"/>
          </a:p>
        </p:txBody>
      </p:sp>
      <p:sp>
        <p:nvSpPr>
          <p:cNvPr id="4" name="Text Placeholder 3">
            <a:extLst>
              <a:ext uri="{FF2B5EF4-FFF2-40B4-BE49-F238E27FC236}">
                <a16:creationId xmlns:a16="http://schemas.microsoft.com/office/drawing/2014/main" id="{FB926AC5-0661-4BD0-9825-A716534AD82C}"/>
              </a:ext>
            </a:extLst>
          </p:cNvPr>
          <p:cNvSpPr>
            <a:spLocks noGrp="1"/>
          </p:cNvSpPr>
          <p:nvPr>
            <p:ph type="body" sz="quarter" idx="3"/>
          </p:nvPr>
        </p:nvSpPr>
        <p:spPr>
          <a:xfrm>
            <a:off x="4441435" y="1571583"/>
            <a:ext cx="3300984" cy="367391"/>
          </a:xfrm>
        </p:spPr>
        <p:txBody>
          <a:bodyPr/>
          <a:lstStyle/>
          <a:p>
            <a:r>
              <a:rPr lang="en-US" dirty="0"/>
              <a:t>Distancing at Home</a:t>
            </a:r>
          </a:p>
        </p:txBody>
      </p:sp>
      <p:sp>
        <p:nvSpPr>
          <p:cNvPr id="7" name="Text Placeholder 6">
            <a:extLst>
              <a:ext uri="{FF2B5EF4-FFF2-40B4-BE49-F238E27FC236}">
                <a16:creationId xmlns:a16="http://schemas.microsoft.com/office/drawing/2014/main" id="{176A2D98-B63C-4D1F-B6B8-DF9C91DFBB0A}"/>
              </a:ext>
            </a:extLst>
          </p:cNvPr>
          <p:cNvSpPr>
            <a:spLocks noGrp="1"/>
          </p:cNvSpPr>
          <p:nvPr>
            <p:ph type="body" sz="half" idx="16"/>
          </p:nvPr>
        </p:nvSpPr>
        <p:spPr>
          <a:xfrm>
            <a:off x="4441435" y="5324030"/>
            <a:ext cx="3300984" cy="467170"/>
          </a:xfrm>
        </p:spPr>
        <p:txBody>
          <a:bodyPr/>
          <a:lstStyle/>
          <a:p>
            <a:endParaRPr lang="en-US" dirty="0"/>
          </a:p>
        </p:txBody>
      </p:sp>
      <p:sp>
        <p:nvSpPr>
          <p:cNvPr id="5" name="Text Placeholder 4">
            <a:extLst>
              <a:ext uri="{FF2B5EF4-FFF2-40B4-BE49-F238E27FC236}">
                <a16:creationId xmlns:a16="http://schemas.microsoft.com/office/drawing/2014/main" id="{F879AE44-BF7A-40F9-9D9E-CECC25CC070A}"/>
              </a:ext>
            </a:extLst>
          </p:cNvPr>
          <p:cNvSpPr>
            <a:spLocks noGrp="1"/>
          </p:cNvSpPr>
          <p:nvPr>
            <p:ph type="body" sz="quarter" idx="13"/>
          </p:nvPr>
        </p:nvSpPr>
        <p:spPr>
          <a:xfrm>
            <a:off x="7977223" y="1578945"/>
            <a:ext cx="3300984" cy="367391"/>
          </a:xfrm>
        </p:spPr>
        <p:txBody>
          <a:bodyPr/>
          <a:lstStyle/>
          <a:p>
            <a:r>
              <a:rPr lang="en-US" dirty="0"/>
              <a:t>Online Sentiment</a:t>
            </a:r>
          </a:p>
        </p:txBody>
      </p:sp>
      <p:sp>
        <p:nvSpPr>
          <p:cNvPr id="8" name="Text Placeholder 7">
            <a:extLst>
              <a:ext uri="{FF2B5EF4-FFF2-40B4-BE49-F238E27FC236}">
                <a16:creationId xmlns:a16="http://schemas.microsoft.com/office/drawing/2014/main" id="{0CE0230D-8B93-44A3-9243-18DA0B3C1D6E}"/>
              </a:ext>
            </a:extLst>
          </p:cNvPr>
          <p:cNvSpPr>
            <a:spLocks noGrp="1"/>
          </p:cNvSpPr>
          <p:nvPr>
            <p:ph type="body" sz="half" idx="17"/>
          </p:nvPr>
        </p:nvSpPr>
        <p:spPr>
          <a:xfrm>
            <a:off x="7966572" y="5324028"/>
            <a:ext cx="3300984" cy="467171"/>
          </a:xfrm>
        </p:spPr>
        <p:txBody>
          <a:bodyPr/>
          <a:lstStyle/>
          <a:p>
            <a:endParaRPr lang="en-US" dirty="0"/>
          </a:p>
        </p:txBody>
      </p:sp>
      <p:pic>
        <p:nvPicPr>
          <p:cNvPr id="10" name="Picture 9">
            <a:extLst>
              <a:ext uri="{FF2B5EF4-FFF2-40B4-BE49-F238E27FC236}">
                <a16:creationId xmlns:a16="http://schemas.microsoft.com/office/drawing/2014/main" id="{5180B327-15CA-492B-AB28-09F07A8304C8}"/>
              </a:ext>
            </a:extLst>
          </p:cNvPr>
          <p:cNvPicPr>
            <a:picLocks noChangeAspect="1"/>
          </p:cNvPicPr>
          <p:nvPr/>
        </p:nvPicPr>
        <p:blipFill>
          <a:blip r:embed="rId2"/>
          <a:stretch>
            <a:fillRect/>
          </a:stretch>
        </p:blipFill>
        <p:spPr>
          <a:xfrm>
            <a:off x="4724198" y="2389880"/>
            <a:ext cx="2732955" cy="2483243"/>
          </a:xfrm>
          <a:prstGeom prst="rect">
            <a:avLst/>
          </a:prstGeom>
        </p:spPr>
      </p:pic>
      <p:pic>
        <p:nvPicPr>
          <p:cNvPr id="12" name="Picture 11">
            <a:extLst>
              <a:ext uri="{FF2B5EF4-FFF2-40B4-BE49-F238E27FC236}">
                <a16:creationId xmlns:a16="http://schemas.microsoft.com/office/drawing/2014/main" id="{5F56E64E-8BD4-41A7-8EBB-F54A9CFFE7E5}"/>
              </a:ext>
            </a:extLst>
          </p:cNvPr>
          <p:cNvPicPr>
            <a:picLocks noChangeAspect="1"/>
          </p:cNvPicPr>
          <p:nvPr/>
        </p:nvPicPr>
        <p:blipFill>
          <a:blip r:embed="rId3"/>
          <a:stretch>
            <a:fillRect/>
          </a:stretch>
        </p:blipFill>
        <p:spPr>
          <a:xfrm>
            <a:off x="290557" y="2142851"/>
            <a:ext cx="2598438" cy="2475677"/>
          </a:xfrm>
          <a:prstGeom prst="rect">
            <a:avLst/>
          </a:prstGeom>
        </p:spPr>
      </p:pic>
      <p:pic>
        <p:nvPicPr>
          <p:cNvPr id="14" name="Picture 13">
            <a:extLst>
              <a:ext uri="{FF2B5EF4-FFF2-40B4-BE49-F238E27FC236}">
                <a16:creationId xmlns:a16="http://schemas.microsoft.com/office/drawing/2014/main" id="{906CC68B-BD8F-4807-A3B6-FF64686257FC}"/>
              </a:ext>
            </a:extLst>
          </p:cNvPr>
          <p:cNvPicPr>
            <a:picLocks noChangeAspect="1"/>
          </p:cNvPicPr>
          <p:nvPr/>
        </p:nvPicPr>
        <p:blipFill>
          <a:blip r:embed="rId4"/>
          <a:stretch>
            <a:fillRect/>
          </a:stretch>
        </p:blipFill>
        <p:spPr>
          <a:xfrm>
            <a:off x="1589776" y="2920817"/>
            <a:ext cx="2629490" cy="2260512"/>
          </a:xfrm>
          <a:prstGeom prst="rect">
            <a:avLst/>
          </a:prstGeom>
        </p:spPr>
      </p:pic>
    </p:spTree>
    <p:extLst>
      <p:ext uri="{BB962C8B-B14F-4D97-AF65-F5344CB8AC3E}">
        <p14:creationId xmlns:p14="http://schemas.microsoft.com/office/powerpoint/2010/main" val="2347801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2D85C-5981-4648-882F-3E6016515553}"/>
              </a:ext>
            </a:extLst>
          </p:cNvPr>
          <p:cNvSpPr>
            <a:spLocks noGrp="1"/>
          </p:cNvSpPr>
          <p:nvPr>
            <p:ph type="title"/>
          </p:nvPr>
        </p:nvSpPr>
        <p:spPr>
          <a:xfrm>
            <a:off x="3621060" y="986460"/>
            <a:ext cx="4773265" cy="1489624"/>
          </a:xfrm>
        </p:spPr>
        <p:txBody>
          <a:bodyPr>
            <a:noAutofit/>
          </a:bodyPr>
          <a:lstStyle/>
          <a:p>
            <a:r>
              <a:rPr lang="en-US" dirty="0"/>
              <a:t>So, what are we seeking here?</a:t>
            </a:r>
            <a:br>
              <a:rPr lang="en-US" dirty="0"/>
            </a:br>
            <a:br>
              <a:rPr lang="en-US" dirty="0"/>
            </a:br>
            <a:r>
              <a:rPr lang="en-US" dirty="0"/>
              <a:t>-Introduction cont.-</a:t>
            </a:r>
            <a:br>
              <a:rPr lang="en-US" dirty="0"/>
            </a:br>
            <a:endParaRPr lang="en-US" dirty="0"/>
          </a:p>
        </p:txBody>
      </p:sp>
      <p:sp>
        <p:nvSpPr>
          <p:cNvPr id="3" name="Content Placeholder 2">
            <a:extLst>
              <a:ext uri="{FF2B5EF4-FFF2-40B4-BE49-F238E27FC236}">
                <a16:creationId xmlns:a16="http://schemas.microsoft.com/office/drawing/2014/main" id="{F34F4E41-F81A-4B56-A5BA-DDFC6621D29F}"/>
              </a:ext>
            </a:extLst>
          </p:cNvPr>
          <p:cNvSpPr>
            <a:spLocks noGrp="1"/>
          </p:cNvSpPr>
          <p:nvPr>
            <p:ph idx="1"/>
          </p:nvPr>
        </p:nvSpPr>
        <p:spPr>
          <a:xfrm>
            <a:off x="6007693" y="3095375"/>
            <a:ext cx="5259863" cy="3129213"/>
          </a:xfrm>
        </p:spPr>
        <p:txBody>
          <a:bodyPr>
            <a:normAutofit/>
          </a:bodyPr>
          <a:lstStyle/>
          <a:p>
            <a:pPr marL="36900" indent="0">
              <a:buNone/>
            </a:pPr>
            <a:r>
              <a:rPr lang="en-US" sz="2400" dirty="0"/>
              <a:t>H</a:t>
            </a:r>
            <a:r>
              <a:rPr lang="en-US" sz="2400" baseline="-25000" dirty="0"/>
              <a:t>a</a:t>
            </a:r>
            <a:r>
              <a:rPr lang="en-US" sz="2400" dirty="0"/>
              <a:t> : A significant relationship can be found between partisanship and COVID outcomes via:</a:t>
            </a:r>
            <a:endParaRPr lang="en-US" sz="2400" baseline="-25000" dirty="0"/>
          </a:p>
          <a:p>
            <a:pPr marL="36900" indent="0">
              <a:buNone/>
            </a:pPr>
            <a:r>
              <a:rPr lang="en-US" sz="2400" baseline="-25000" dirty="0"/>
              <a:t>	Online sentiment</a:t>
            </a:r>
          </a:p>
          <a:p>
            <a:pPr marL="36900" indent="0">
              <a:buNone/>
            </a:pPr>
            <a:r>
              <a:rPr lang="en-US" sz="2400" baseline="-25000" dirty="0"/>
              <a:t>	Mask Adherence</a:t>
            </a:r>
          </a:p>
          <a:p>
            <a:pPr marL="36900" indent="0">
              <a:buNone/>
            </a:pPr>
            <a:r>
              <a:rPr lang="en-US" sz="2400" baseline="-25000" dirty="0"/>
              <a:t>	Distancing Adherence</a:t>
            </a:r>
          </a:p>
        </p:txBody>
      </p:sp>
      <p:sp>
        <p:nvSpPr>
          <p:cNvPr id="4" name="Text Placeholder 3">
            <a:extLst>
              <a:ext uri="{FF2B5EF4-FFF2-40B4-BE49-F238E27FC236}">
                <a16:creationId xmlns:a16="http://schemas.microsoft.com/office/drawing/2014/main" id="{19FC2BEF-437D-4971-9FBA-6201DBD0EBEC}"/>
              </a:ext>
            </a:extLst>
          </p:cNvPr>
          <p:cNvSpPr>
            <a:spLocks noGrp="1"/>
          </p:cNvSpPr>
          <p:nvPr>
            <p:ph type="body" sz="half" idx="2"/>
          </p:nvPr>
        </p:nvSpPr>
        <p:spPr>
          <a:xfrm>
            <a:off x="913795" y="3095374"/>
            <a:ext cx="4489418" cy="3129213"/>
          </a:xfrm>
        </p:spPr>
        <p:txBody>
          <a:bodyPr>
            <a:normAutofit/>
          </a:bodyPr>
          <a:lstStyle/>
          <a:p>
            <a:pPr algn="l"/>
            <a:r>
              <a:rPr lang="en-US" sz="2400" dirty="0"/>
              <a:t>H</a:t>
            </a:r>
            <a:r>
              <a:rPr lang="en-US" sz="2400" baseline="-25000" dirty="0"/>
              <a:t>0 </a:t>
            </a:r>
            <a:r>
              <a:rPr lang="en-US" sz="2400" dirty="0"/>
              <a:t> : Partisanship has no significant correlation to COVID outcomes with any of the mediating variables measured. </a:t>
            </a:r>
            <a:endParaRPr lang="en-US" sz="2400" baseline="-25000" dirty="0"/>
          </a:p>
        </p:txBody>
      </p:sp>
      <p:grpSp>
        <p:nvGrpSpPr>
          <p:cNvPr id="10" name="Graphic 7" descr="Compass outline">
            <a:extLst>
              <a:ext uri="{FF2B5EF4-FFF2-40B4-BE49-F238E27FC236}">
                <a16:creationId xmlns:a16="http://schemas.microsoft.com/office/drawing/2014/main" id="{5779A0AF-0A37-4E86-9BDF-7B57D058553E}"/>
              </a:ext>
            </a:extLst>
          </p:cNvPr>
          <p:cNvGrpSpPr/>
          <p:nvPr/>
        </p:nvGrpSpPr>
        <p:grpSpPr>
          <a:xfrm>
            <a:off x="924444" y="756948"/>
            <a:ext cx="2028781" cy="2028781"/>
            <a:chOff x="7345381" y="1625426"/>
            <a:chExt cx="723900" cy="723900"/>
          </a:xfrm>
          <a:noFill/>
        </p:grpSpPr>
        <p:sp>
          <p:nvSpPr>
            <p:cNvPr id="11" name="Freeform: Shape 10">
              <a:extLst>
                <a:ext uri="{FF2B5EF4-FFF2-40B4-BE49-F238E27FC236}">
                  <a16:creationId xmlns:a16="http://schemas.microsoft.com/office/drawing/2014/main" id="{77C3ADF0-280D-4413-8A75-3DCA87A76BD1}"/>
                </a:ext>
              </a:extLst>
            </p:cNvPr>
            <p:cNvSpPr/>
            <p:nvPr/>
          </p:nvSpPr>
          <p:spPr>
            <a:xfrm>
              <a:off x="7345381" y="1625426"/>
              <a:ext cx="723900" cy="723900"/>
            </a:xfrm>
            <a:custGeom>
              <a:avLst/>
              <a:gdLst>
                <a:gd name="connsiteX0" fmla="*/ 361950 w 723900"/>
                <a:gd name="connsiteY0" fmla="*/ 19050 h 723900"/>
                <a:gd name="connsiteX1" fmla="*/ 704850 w 723900"/>
                <a:gd name="connsiteY1" fmla="*/ 361950 h 723900"/>
                <a:gd name="connsiteX2" fmla="*/ 361950 w 723900"/>
                <a:gd name="connsiteY2" fmla="*/ 704850 h 723900"/>
                <a:gd name="connsiteX3" fmla="*/ 19050 w 723900"/>
                <a:gd name="connsiteY3" fmla="*/ 361950 h 723900"/>
                <a:gd name="connsiteX4" fmla="*/ 361950 w 723900"/>
                <a:gd name="connsiteY4" fmla="*/ 19050 h 723900"/>
                <a:gd name="connsiteX5" fmla="*/ 361950 w 723900"/>
                <a:gd name="connsiteY5" fmla="*/ 0 h 723900"/>
                <a:gd name="connsiteX6" fmla="*/ 0 w 723900"/>
                <a:gd name="connsiteY6" fmla="*/ 361950 h 723900"/>
                <a:gd name="connsiteX7" fmla="*/ 361950 w 723900"/>
                <a:gd name="connsiteY7" fmla="*/ 723900 h 723900"/>
                <a:gd name="connsiteX8" fmla="*/ 723900 w 723900"/>
                <a:gd name="connsiteY8" fmla="*/ 361950 h 723900"/>
                <a:gd name="connsiteX9" fmla="*/ 362274 w 723900"/>
                <a:gd name="connsiteY9" fmla="*/ 0 h 723900"/>
                <a:gd name="connsiteX10" fmla="*/ 361950 w 723900"/>
                <a:gd name="connsiteY10"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900" h="723900">
                  <a:moveTo>
                    <a:pt x="361950" y="19050"/>
                  </a:moveTo>
                  <a:cubicBezTo>
                    <a:pt x="551328" y="19050"/>
                    <a:pt x="704850" y="172571"/>
                    <a:pt x="704850" y="361950"/>
                  </a:cubicBezTo>
                  <a:cubicBezTo>
                    <a:pt x="704850" y="551328"/>
                    <a:pt x="551328" y="704850"/>
                    <a:pt x="361950" y="704850"/>
                  </a:cubicBezTo>
                  <a:cubicBezTo>
                    <a:pt x="172571" y="704850"/>
                    <a:pt x="19050" y="551328"/>
                    <a:pt x="19050" y="361950"/>
                  </a:cubicBezTo>
                  <a:cubicBezTo>
                    <a:pt x="19265" y="172661"/>
                    <a:pt x="172661" y="19265"/>
                    <a:pt x="361950" y="19050"/>
                  </a:cubicBezTo>
                  <a:moveTo>
                    <a:pt x="361950" y="0"/>
                  </a:moveTo>
                  <a:cubicBezTo>
                    <a:pt x="162051" y="0"/>
                    <a:pt x="0" y="162051"/>
                    <a:pt x="0" y="361950"/>
                  </a:cubicBezTo>
                  <a:cubicBezTo>
                    <a:pt x="0" y="561849"/>
                    <a:pt x="162051" y="723900"/>
                    <a:pt x="361950" y="723900"/>
                  </a:cubicBezTo>
                  <a:cubicBezTo>
                    <a:pt x="561849" y="723900"/>
                    <a:pt x="723900" y="561849"/>
                    <a:pt x="723900" y="361950"/>
                  </a:cubicBezTo>
                  <a:cubicBezTo>
                    <a:pt x="723990" y="162140"/>
                    <a:pt x="562084" y="90"/>
                    <a:pt x="362274" y="0"/>
                  </a:cubicBezTo>
                  <a:cubicBezTo>
                    <a:pt x="362166" y="0"/>
                    <a:pt x="362058" y="0"/>
                    <a:pt x="361950" y="0"/>
                  </a:cubicBezTo>
                  <a:close/>
                </a:path>
              </a:pathLst>
            </a:custGeom>
            <a:grpFill/>
            <a:ln w="9525" cap="flat">
              <a:solidFill>
                <a:schemeClr val="tx1"/>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D906F09-2A90-45CF-BB94-A93ECAF3E46A}"/>
                </a:ext>
              </a:extLst>
            </p:cNvPr>
            <p:cNvSpPr/>
            <p:nvPr/>
          </p:nvSpPr>
          <p:spPr>
            <a:xfrm>
              <a:off x="7402531" y="1682576"/>
              <a:ext cx="609600" cy="609600"/>
            </a:xfrm>
            <a:custGeom>
              <a:avLst/>
              <a:gdLst>
                <a:gd name="connsiteX0" fmla="*/ 304800 w 609600"/>
                <a:gd name="connsiteY0" fmla="*/ 19050 h 609600"/>
                <a:gd name="connsiteX1" fmla="*/ 590550 w 609600"/>
                <a:gd name="connsiteY1" fmla="*/ 304800 h 609600"/>
                <a:gd name="connsiteX2" fmla="*/ 304800 w 609600"/>
                <a:gd name="connsiteY2" fmla="*/ 590550 h 609600"/>
                <a:gd name="connsiteX3" fmla="*/ 19050 w 609600"/>
                <a:gd name="connsiteY3" fmla="*/ 304800 h 609600"/>
                <a:gd name="connsiteX4" fmla="*/ 304800 w 609600"/>
                <a:gd name="connsiteY4" fmla="*/ 19050 h 609600"/>
                <a:gd name="connsiteX5" fmla="*/ 304800 w 609600"/>
                <a:gd name="connsiteY5" fmla="*/ 0 h 609600"/>
                <a:gd name="connsiteX6" fmla="*/ 0 w 609600"/>
                <a:gd name="connsiteY6" fmla="*/ 304800 h 609600"/>
                <a:gd name="connsiteX7" fmla="*/ 304800 w 609600"/>
                <a:gd name="connsiteY7" fmla="*/ 609600 h 609600"/>
                <a:gd name="connsiteX8" fmla="*/ 609600 w 609600"/>
                <a:gd name="connsiteY8" fmla="*/ 304800 h 609600"/>
                <a:gd name="connsiteX9" fmla="*/ 304800 w 609600"/>
                <a:gd name="connsiteY9"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 h="609600">
                  <a:moveTo>
                    <a:pt x="304800" y="19050"/>
                  </a:moveTo>
                  <a:cubicBezTo>
                    <a:pt x="462615" y="19050"/>
                    <a:pt x="590550" y="146985"/>
                    <a:pt x="590550" y="304800"/>
                  </a:cubicBezTo>
                  <a:cubicBezTo>
                    <a:pt x="590550" y="462615"/>
                    <a:pt x="462615" y="590550"/>
                    <a:pt x="304800" y="590550"/>
                  </a:cubicBezTo>
                  <a:cubicBezTo>
                    <a:pt x="146985" y="590550"/>
                    <a:pt x="19050" y="462615"/>
                    <a:pt x="19050" y="304800"/>
                  </a:cubicBezTo>
                  <a:cubicBezTo>
                    <a:pt x="19228" y="147058"/>
                    <a:pt x="147058" y="19228"/>
                    <a:pt x="304800" y="19050"/>
                  </a:cubicBezTo>
                  <a:moveTo>
                    <a:pt x="304800" y="0"/>
                  </a:moveTo>
                  <a:cubicBezTo>
                    <a:pt x="136464" y="0"/>
                    <a:pt x="0" y="136464"/>
                    <a:pt x="0" y="304800"/>
                  </a:cubicBezTo>
                  <a:cubicBezTo>
                    <a:pt x="0" y="473136"/>
                    <a:pt x="136464" y="609600"/>
                    <a:pt x="304800" y="609600"/>
                  </a:cubicBezTo>
                  <a:cubicBezTo>
                    <a:pt x="473136" y="609600"/>
                    <a:pt x="609600" y="473136"/>
                    <a:pt x="609600" y="304800"/>
                  </a:cubicBezTo>
                  <a:cubicBezTo>
                    <a:pt x="609411" y="136542"/>
                    <a:pt x="473058" y="189"/>
                    <a:pt x="304800" y="0"/>
                  </a:cubicBezTo>
                  <a:close/>
                </a:path>
              </a:pathLst>
            </a:custGeom>
            <a:grpFill/>
            <a:ln w="9525" cap="flat">
              <a:solidFill>
                <a:schemeClr val="tx1"/>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3C1DD9F-A5B3-4BF8-BDB3-789463FB6854}"/>
                </a:ext>
              </a:extLst>
            </p:cNvPr>
            <p:cNvSpPr/>
            <p:nvPr/>
          </p:nvSpPr>
          <p:spPr>
            <a:xfrm>
              <a:off x="7558741" y="1840690"/>
              <a:ext cx="295275" cy="295275"/>
            </a:xfrm>
            <a:custGeom>
              <a:avLst/>
              <a:gdLst>
                <a:gd name="connsiteX0" fmla="*/ 194939 w 295275"/>
                <a:gd name="connsiteY0" fmla="*/ 194948 h 295275"/>
                <a:gd name="connsiteX1" fmla="*/ 35023 w 295275"/>
                <a:gd name="connsiteY1" fmla="*/ 260366 h 295275"/>
                <a:gd name="connsiteX2" fmla="*/ 100336 w 295275"/>
                <a:gd name="connsiteY2" fmla="*/ 102175 h 295275"/>
                <a:gd name="connsiteX3" fmla="*/ 260252 w 295275"/>
                <a:gd name="connsiteY3" fmla="*/ 35290 h 295275"/>
                <a:gd name="connsiteX4" fmla="*/ 85725 w 295275"/>
                <a:gd name="connsiteY4" fmla="*/ 87630 h 295275"/>
                <a:gd name="connsiteX5" fmla="*/ 0 w 295275"/>
                <a:gd name="connsiteY5" fmla="*/ 295275 h 295275"/>
                <a:gd name="connsiteX6" fmla="*/ 209550 w 295275"/>
                <a:gd name="connsiteY6" fmla="*/ 209550 h 295275"/>
                <a:gd name="connsiteX7" fmla="*/ 295275 w 295275"/>
                <a:gd name="connsiteY7"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275" h="295275">
                  <a:moveTo>
                    <a:pt x="194939" y="194948"/>
                  </a:moveTo>
                  <a:lnTo>
                    <a:pt x="35023" y="260366"/>
                  </a:lnTo>
                  <a:lnTo>
                    <a:pt x="100336" y="102175"/>
                  </a:lnTo>
                  <a:lnTo>
                    <a:pt x="260252" y="35290"/>
                  </a:lnTo>
                  <a:close/>
                  <a:moveTo>
                    <a:pt x="85725" y="87630"/>
                  </a:moveTo>
                  <a:lnTo>
                    <a:pt x="0" y="295275"/>
                  </a:lnTo>
                  <a:lnTo>
                    <a:pt x="209550" y="209550"/>
                  </a:lnTo>
                  <a:lnTo>
                    <a:pt x="295275" y="0"/>
                  </a:lnTo>
                  <a:close/>
                </a:path>
              </a:pathLst>
            </a:custGeom>
            <a:grpFill/>
            <a:ln w="9525" cap="flat">
              <a:solidFill>
                <a:schemeClr val="tx1"/>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22BEB90-52D4-4FBC-B0BB-DCD949872C5C}"/>
                </a:ext>
              </a:extLst>
            </p:cNvPr>
            <p:cNvSpPr/>
            <p:nvPr/>
          </p:nvSpPr>
          <p:spPr>
            <a:xfrm>
              <a:off x="7688281" y="1968326"/>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grpFill/>
            <a:ln w="9525" cap="flat">
              <a:solidFill>
                <a:schemeClr val="tx1"/>
              </a:solidFill>
              <a:prstDash val="solid"/>
              <a:miter/>
            </a:ln>
          </p:spPr>
          <p:txBody>
            <a:bodyPr rtlCol="0" anchor="ctr"/>
            <a:lstStyle/>
            <a:p>
              <a:endParaRPr lang="en-US"/>
            </a:p>
          </p:txBody>
        </p:sp>
      </p:grpSp>
      <p:sp>
        <p:nvSpPr>
          <p:cNvPr id="9" name="Graphic 5" descr="Drawing compass outline">
            <a:extLst>
              <a:ext uri="{FF2B5EF4-FFF2-40B4-BE49-F238E27FC236}">
                <a16:creationId xmlns:a16="http://schemas.microsoft.com/office/drawing/2014/main" id="{8FDAF302-5001-4BD4-8420-2597888297C3}"/>
              </a:ext>
            </a:extLst>
          </p:cNvPr>
          <p:cNvSpPr/>
          <p:nvPr/>
        </p:nvSpPr>
        <p:spPr>
          <a:xfrm>
            <a:off x="9778228" y="1042506"/>
            <a:ext cx="1056652" cy="1350888"/>
          </a:xfrm>
          <a:custGeom>
            <a:avLst/>
            <a:gdLst>
              <a:gd name="connsiteX0" fmla="*/ 485775 w 495300"/>
              <a:gd name="connsiteY0" fmla="*/ 400050 h 838200"/>
              <a:gd name="connsiteX1" fmla="*/ 382753 w 495300"/>
              <a:gd name="connsiteY1" fmla="*/ 400050 h 838200"/>
              <a:gd name="connsiteX2" fmla="*/ 315125 w 495300"/>
              <a:gd name="connsiteY2" fmla="*/ 176260 h 838200"/>
              <a:gd name="connsiteX3" fmla="*/ 324583 w 495300"/>
              <a:gd name="connsiteY3" fmla="*/ 110033 h 838200"/>
              <a:gd name="connsiteX4" fmla="*/ 320040 w 495300"/>
              <a:gd name="connsiteY4" fmla="*/ 106680 h 838200"/>
              <a:gd name="connsiteX5" fmla="*/ 276225 w 495300"/>
              <a:gd name="connsiteY5" fmla="*/ 88687 h 838200"/>
              <a:gd name="connsiteX6" fmla="*/ 276225 w 495300"/>
              <a:gd name="connsiteY6" fmla="*/ 27623 h 838200"/>
              <a:gd name="connsiteX7" fmla="*/ 248602 w 495300"/>
              <a:gd name="connsiteY7" fmla="*/ 0 h 838200"/>
              <a:gd name="connsiteX8" fmla="*/ 246698 w 495300"/>
              <a:gd name="connsiteY8" fmla="*/ 0 h 838200"/>
              <a:gd name="connsiteX9" fmla="*/ 219075 w 495300"/>
              <a:gd name="connsiteY9" fmla="*/ 27623 h 838200"/>
              <a:gd name="connsiteX10" fmla="*/ 219075 w 495300"/>
              <a:gd name="connsiteY10" fmla="*/ 88687 h 838200"/>
              <a:gd name="connsiteX11" fmla="*/ 175260 w 495300"/>
              <a:gd name="connsiteY11" fmla="*/ 106680 h 838200"/>
              <a:gd name="connsiteX12" fmla="*/ 170707 w 495300"/>
              <a:gd name="connsiteY12" fmla="*/ 110061 h 838200"/>
              <a:gd name="connsiteX13" fmla="*/ 180165 w 495300"/>
              <a:gd name="connsiteY13" fmla="*/ 176289 h 838200"/>
              <a:gd name="connsiteX14" fmla="*/ 112547 w 495300"/>
              <a:gd name="connsiteY14" fmla="*/ 400050 h 838200"/>
              <a:gd name="connsiteX15" fmla="*/ 9525 w 495300"/>
              <a:gd name="connsiteY15" fmla="*/ 400050 h 838200"/>
              <a:gd name="connsiteX16" fmla="*/ 0 w 495300"/>
              <a:gd name="connsiteY16" fmla="*/ 409575 h 838200"/>
              <a:gd name="connsiteX17" fmla="*/ 9525 w 495300"/>
              <a:gd name="connsiteY17" fmla="*/ 419100 h 838200"/>
              <a:gd name="connsiteX18" fmla="*/ 106785 w 495300"/>
              <a:gd name="connsiteY18" fmla="*/ 419100 h 838200"/>
              <a:gd name="connsiteX19" fmla="*/ 38510 w 495300"/>
              <a:gd name="connsiteY19" fmla="*/ 644938 h 838200"/>
              <a:gd name="connsiteX20" fmla="*/ 38100 w 495300"/>
              <a:gd name="connsiteY20" fmla="*/ 762953 h 838200"/>
              <a:gd name="connsiteX21" fmla="*/ 57150 w 495300"/>
              <a:gd name="connsiteY21" fmla="*/ 789080 h 838200"/>
              <a:gd name="connsiteX22" fmla="*/ 57150 w 495300"/>
              <a:gd name="connsiteY22" fmla="*/ 828675 h 838200"/>
              <a:gd name="connsiteX23" fmla="*/ 66675 w 495300"/>
              <a:gd name="connsiteY23" fmla="*/ 838200 h 838200"/>
              <a:gd name="connsiteX24" fmla="*/ 76200 w 495300"/>
              <a:gd name="connsiteY24" fmla="*/ 828675 h 838200"/>
              <a:gd name="connsiteX25" fmla="*/ 76200 w 495300"/>
              <a:gd name="connsiteY25" fmla="*/ 789080 h 838200"/>
              <a:gd name="connsiteX26" fmla="*/ 95250 w 495300"/>
              <a:gd name="connsiteY26" fmla="*/ 762953 h 838200"/>
              <a:gd name="connsiteX27" fmla="*/ 95250 w 495300"/>
              <a:gd name="connsiteY27" fmla="*/ 649110 h 838200"/>
              <a:gd name="connsiteX28" fmla="*/ 164783 w 495300"/>
              <a:gd name="connsiteY28" fmla="*/ 419100 h 838200"/>
              <a:gd name="connsiteX29" fmla="*/ 238125 w 495300"/>
              <a:gd name="connsiteY29" fmla="*/ 419100 h 838200"/>
              <a:gd name="connsiteX30" fmla="*/ 238125 w 495300"/>
              <a:gd name="connsiteY30" fmla="*/ 466725 h 838200"/>
              <a:gd name="connsiteX31" fmla="*/ 247650 w 495300"/>
              <a:gd name="connsiteY31" fmla="*/ 476250 h 838200"/>
              <a:gd name="connsiteX32" fmla="*/ 257175 w 495300"/>
              <a:gd name="connsiteY32" fmla="*/ 466725 h 838200"/>
              <a:gd name="connsiteX33" fmla="*/ 257175 w 495300"/>
              <a:gd name="connsiteY33" fmla="*/ 419100 h 838200"/>
              <a:gd name="connsiteX34" fmla="*/ 330518 w 495300"/>
              <a:gd name="connsiteY34" fmla="*/ 419100 h 838200"/>
              <a:gd name="connsiteX35" fmla="*/ 400050 w 495300"/>
              <a:gd name="connsiteY35" fmla="*/ 649110 h 838200"/>
              <a:gd name="connsiteX36" fmla="*/ 400050 w 495300"/>
              <a:gd name="connsiteY36" fmla="*/ 762953 h 838200"/>
              <a:gd name="connsiteX37" fmla="*/ 419100 w 495300"/>
              <a:gd name="connsiteY37" fmla="*/ 789080 h 838200"/>
              <a:gd name="connsiteX38" fmla="*/ 419100 w 495300"/>
              <a:gd name="connsiteY38" fmla="*/ 828675 h 838200"/>
              <a:gd name="connsiteX39" fmla="*/ 428625 w 495300"/>
              <a:gd name="connsiteY39" fmla="*/ 838200 h 838200"/>
              <a:gd name="connsiteX40" fmla="*/ 438150 w 495300"/>
              <a:gd name="connsiteY40" fmla="*/ 828675 h 838200"/>
              <a:gd name="connsiteX41" fmla="*/ 438150 w 495300"/>
              <a:gd name="connsiteY41" fmla="*/ 789080 h 838200"/>
              <a:gd name="connsiteX42" fmla="*/ 457200 w 495300"/>
              <a:gd name="connsiteY42" fmla="*/ 762953 h 838200"/>
              <a:gd name="connsiteX43" fmla="*/ 457200 w 495300"/>
              <a:gd name="connsiteY43" fmla="*/ 646290 h 838200"/>
              <a:gd name="connsiteX44" fmla="*/ 388515 w 495300"/>
              <a:gd name="connsiteY44" fmla="*/ 419100 h 838200"/>
              <a:gd name="connsiteX45" fmla="*/ 485775 w 495300"/>
              <a:gd name="connsiteY45" fmla="*/ 419100 h 838200"/>
              <a:gd name="connsiteX46" fmla="*/ 495300 w 495300"/>
              <a:gd name="connsiteY46" fmla="*/ 409575 h 838200"/>
              <a:gd name="connsiteX47" fmla="*/ 485775 w 495300"/>
              <a:gd name="connsiteY47" fmla="*/ 400050 h 838200"/>
              <a:gd name="connsiteX48" fmla="*/ 238125 w 495300"/>
              <a:gd name="connsiteY48" fmla="*/ 85725 h 838200"/>
              <a:gd name="connsiteX49" fmla="*/ 238125 w 495300"/>
              <a:gd name="connsiteY49" fmla="*/ 27623 h 838200"/>
              <a:gd name="connsiteX50" fmla="*/ 246698 w 495300"/>
              <a:gd name="connsiteY50" fmla="*/ 19050 h 838200"/>
              <a:gd name="connsiteX51" fmla="*/ 248602 w 495300"/>
              <a:gd name="connsiteY51" fmla="*/ 19050 h 838200"/>
              <a:gd name="connsiteX52" fmla="*/ 257175 w 495300"/>
              <a:gd name="connsiteY52" fmla="*/ 27623 h 838200"/>
              <a:gd name="connsiteX53" fmla="*/ 257175 w 495300"/>
              <a:gd name="connsiteY53" fmla="*/ 85725 h 838200"/>
              <a:gd name="connsiteX54" fmla="*/ 247650 w 495300"/>
              <a:gd name="connsiteY54" fmla="*/ 104775 h 838200"/>
              <a:gd name="connsiteX55" fmla="*/ 304019 w 495300"/>
              <a:gd name="connsiteY55" fmla="*/ 119063 h 838200"/>
              <a:gd name="connsiteX56" fmla="*/ 288179 w 495300"/>
              <a:gd name="connsiteY56" fmla="*/ 229953 h 838200"/>
              <a:gd name="connsiteX57" fmla="*/ 278759 w 495300"/>
              <a:gd name="connsiteY57" fmla="*/ 238125 h 838200"/>
              <a:gd name="connsiteX58" fmla="*/ 216541 w 495300"/>
              <a:gd name="connsiteY58" fmla="*/ 238125 h 838200"/>
              <a:gd name="connsiteX59" fmla="*/ 207121 w 495300"/>
              <a:gd name="connsiteY59" fmla="*/ 229943 h 838200"/>
              <a:gd name="connsiteX60" fmla="*/ 191281 w 495300"/>
              <a:gd name="connsiteY60" fmla="*/ 119063 h 838200"/>
              <a:gd name="connsiteX61" fmla="*/ 247650 w 495300"/>
              <a:gd name="connsiteY61" fmla="*/ 104775 h 838200"/>
              <a:gd name="connsiteX62" fmla="*/ 76610 w 495300"/>
              <a:gd name="connsiteY62" fmla="*/ 644938 h 838200"/>
              <a:gd name="connsiteX63" fmla="*/ 76200 w 495300"/>
              <a:gd name="connsiteY63" fmla="*/ 762953 h 838200"/>
              <a:gd name="connsiteX64" fmla="*/ 67628 w 495300"/>
              <a:gd name="connsiteY64" fmla="*/ 771525 h 838200"/>
              <a:gd name="connsiteX65" fmla="*/ 65723 w 495300"/>
              <a:gd name="connsiteY65" fmla="*/ 771525 h 838200"/>
              <a:gd name="connsiteX66" fmla="*/ 57150 w 495300"/>
              <a:gd name="connsiteY66" fmla="*/ 762953 h 838200"/>
              <a:gd name="connsiteX67" fmla="*/ 57150 w 495300"/>
              <a:gd name="connsiteY67" fmla="*/ 649110 h 838200"/>
              <a:gd name="connsiteX68" fmla="*/ 186595 w 495300"/>
              <a:gd name="connsiteY68" fmla="*/ 220980 h 838200"/>
              <a:gd name="connsiteX69" fmla="*/ 188262 w 495300"/>
              <a:gd name="connsiteY69" fmla="*/ 232667 h 838200"/>
              <a:gd name="connsiteX70" fmla="*/ 196415 w 495300"/>
              <a:gd name="connsiteY70" fmla="*/ 248698 h 838200"/>
              <a:gd name="connsiteX71" fmla="*/ 257175 w 495300"/>
              <a:gd name="connsiteY71" fmla="*/ 400050 h 838200"/>
              <a:gd name="connsiteX72" fmla="*/ 257175 w 495300"/>
              <a:gd name="connsiteY72" fmla="*/ 352425 h 838200"/>
              <a:gd name="connsiteX73" fmla="*/ 247650 w 495300"/>
              <a:gd name="connsiteY73" fmla="*/ 342900 h 838200"/>
              <a:gd name="connsiteX74" fmla="*/ 238125 w 495300"/>
              <a:gd name="connsiteY74" fmla="*/ 352425 h 838200"/>
              <a:gd name="connsiteX75" fmla="*/ 238125 w 495300"/>
              <a:gd name="connsiteY75" fmla="*/ 400050 h 838200"/>
              <a:gd name="connsiteX76" fmla="*/ 170545 w 495300"/>
              <a:gd name="connsiteY76" fmla="*/ 400050 h 838200"/>
              <a:gd name="connsiteX77" fmla="*/ 213817 w 495300"/>
              <a:gd name="connsiteY77" fmla="*/ 256918 h 838200"/>
              <a:gd name="connsiteX78" fmla="*/ 216541 w 495300"/>
              <a:gd name="connsiteY78" fmla="*/ 257175 h 838200"/>
              <a:gd name="connsiteX79" fmla="*/ 278759 w 495300"/>
              <a:gd name="connsiteY79" fmla="*/ 257175 h 838200"/>
              <a:gd name="connsiteX80" fmla="*/ 281483 w 495300"/>
              <a:gd name="connsiteY80" fmla="*/ 256918 h 838200"/>
              <a:gd name="connsiteX81" fmla="*/ 324803 w 495300"/>
              <a:gd name="connsiteY81" fmla="*/ 400050 h 838200"/>
              <a:gd name="connsiteX82" fmla="*/ 438150 w 495300"/>
              <a:gd name="connsiteY82" fmla="*/ 762953 h 838200"/>
              <a:gd name="connsiteX83" fmla="*/ 429578 w 495300"/>
              <a:gd name="connsiteY83" fmla="*/ 771525 h 838200"/>
              <a:gd name="connsiteX84" fmla="*/ 427673 w 495300"/>
              <a:gd name="connsiteY84" fmla="*/ 771525 h 838200"/>
              <a:gd name="connsiteX85" fmla="*/ 419100 w 495300"/>
              <a:gd name="connsiteY85" fmla="*/ 762953 h 838200"/>
              <a:gd name="connsiteX86" fmla="*/ 419100 w 495300"/>
              <a:gd name="connsiteY86" fmla="*/ 646290 h 838200"/>
              <a:gd name="connsiteX87" fmla="*/ 298885 w 495300"/>
              <a:gd name="connsiteY87" fmla="*/ 248669 h 838200"/>
              <a:gd name="connsiteX88" fmla="*/ 307038 w 495300"/>
              <a:gd name="connsiteY88" fmla="*/ 232639 h 838200"/>
              <a:gd name="connsiteX89" fmla="*/ 308705 w 495300"/>
              <a:gd name="connsiteY89" fmla="*/ 220980 h 838200"/>
              <a:gd name="connsiteX90" fmla="*/ 438150 w 495300"/>
              <a:gd name="connsiteY90" fmla="*/ 64911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495300" h="838200">
                <a:moveTo>
                  <a:pt x="485775" y="400050"/>
                </a:moveTo>
                <a:lnTo>
                  <a:pt x="382753" y="400050"/>
                </a:lnTo>
                <a:lnTo>
                  <a:pt x="315125" y="176260"/>
                </a:lnTo>
                <a:lnTo>
                  <a:pt x="324583" y="110033"/>
                </a:lnTo>
                <a:lnTo>
                  <a:pt x="320040" y="106680"/>
                </a:lnTo>
                <a:cubicBezTo>
                  <a:pt x="306778" y="97827"/>
                  <a:pt x="291882" y="91709"/>
                  <a:pt x="276225" y="88687"/>
                </a:cubicBezTo>
                <a:lnTo>
                  <a:pt x="276225" y="27623"/>
                </a:lnTo>
                <a:cubicBezTo>
                  <a:pt x="276225" y="12367"/>
                  <a:pt x="263858" y="0"/>
                  <a:pt x="248602" y="0"/>
                </a:cubicBezTo>
                <a:lnTo>
                  <a:pt x="246698" y="0"/>
                </a:lnTo>
                <a:cubicBezTo>
                  <a:pt x="231442" y="0"/>
                  <a:pt x="219075" y="12367"/>
                  <a:pt x="219075" y="27623"/>
                </a:cubicBezTo>
                <a:lnTo>
                  <a:pt x="219075" y="88687"/>
                </a:lnTo>
                <a:cubicBezTo>
                  <a:pt x="203419" y="91711"/>
                  <a:pt x="188524" y="97828"/>
                  <a:pt x="175260" y="106680"/>
                </a:cubicBezTo>
                <a:lnTo>
                  <a:pt x="170707" y="110061"/>
                </a:lnTo>
                <a:lnTo>
                  <a:pt x="180165" y="176289"/>
                </a:lnTo>
                <a:lnTo>
                  <a:pt x="112547" y="400050"/>
                </a:lnTo>
                <a:lnTo>
                  <a:pt x="9525" y="400050"/>
                </a:lnTo>
                <a:cubicBezTo>
                  <a:pt x="4264" y="400050"/>
                  <a:pt x="0" y="404314"/>
                  <a:pt x="0" y="409575"/>
                </a:cubicBezTo>
                <a:cubicBezTo>
                  <a:pt x="0" y="414836"/>
                  <a:pt x="4264" y="419100"/>
                  <a:pt x="9525" y="419100"/>
                </a:cubicBezTo>
                <a:lnTo>
                  <a:pt x="106785" y="419100"/>
                </a:lnTo>
                <a:lnTo>
                  <a:pt x="38510" y="644938"/>
                </a:lnTo>
                <a:lnTo>
                  <a:pt x="38100" y="762953"/>
                </a:lnTo>
                <a:cubicBezTo>
                  <a:pt x="38157" y="774857"/>
                  <a:pt x="45833" y="785385"/>
                  <a:pt x="57150" y="789080"/>
                </a:cubicBezTo>
                <a:lnTo>
                  <a:pt x="57150" y="828675"/>
                </a:lnTo>
                <a:cubicBezTo>
                  <a:pt x="57150" y="833936"/>
                  <a:pt x="61414" y="838200"/>
                  <a:pt x="66675" y="838200"/>
                </a:cubicBezTo>
                <a:cubicBezTo>
                  <a:pt x="71936" y="838200"/>
                  <a:pt x="76200" y="833936"/>
                  <a:pt x="76200" y="828675"/>
                </a:cubicBezTo>
                <a:lnTo>
                  <a:pt x="76200" y="789080"/>
                </a:lnTo>
                <a:cubicBezTo>
                  <a:pt x="87517" y="785386"/>
                  <a:pt x="95193" y="774857"/>
                  <a:pt x="95250" y="762953"/>
                </a:cubicBezTo>
                <a:lnTo>
                  <a:pt x="95250" y="649110"/>
                </a:lnTo>
                <a:lnTo>
                  <a:pt x="164783" y="419100"/>
                </a:lnTo>
                <a:lnTo>
                  <a:pt x="238125" y="419100"/>
                </a:lnTo>
                <a:lnTo>
                  <a:pt x="238125" y="466725"/>
                </a:lnTo>
                <a:cubicBezTo>
                  <a:pt x="238125" y="471986"/>
                  <a:pt x="242389" y="476250"/>
                  <a:pt x="247650" y="476250"/>
                </a:cubicBezTo>
                <a:cubicBezTo>
                  <a:pt x="252911" y="476250"/>
                  <a:pt x="257175" y="471986"/>
                  <a:pt x="257175" y="466725"/>
                </a:cubicBezTo>
                <a:lnTo>
                  <a:pt x="257175" y="419100"/>
                </a:lnTo>
                <a:lnTo>
                  <a:pt x="330518" y="419100"/>
                </a:lnTo>
                <a:lnTo>
                  <a:pt x="400050" y="649110"/>
                </a:lnTo>
                <a:lnTo>
                  <a:pt x="400050" y="762953"/>
                </a:lnTo>
                <a:cubicBezTo>
                  <a:pt x="400107" y="774857"/>
                  <a:pt x="407783" y="785385"/>
                  <a:pt x="419100" y="789080"/>
                </a:cubicBezTo>
                <a:lnTo>
                  <a:pt x="419100" y="828675"/>
                </a:lnTo>
                <a:cubicBezTo>
                  <a:pt x="419100" y="833936"/>
                  <a:pt x="423364" y="838200"/>
                  <a:pt x="428625" y="838200"/>
                </a:cubicBezTo>
                <a:cubicBezTo>
                  <a:pt x="433886" y="838200"/>
                  <a:pt x="438150" y="833936"/>
                  <a:pt x="438150" y="828675"/>
                </a:cubicBezTo>
                <a:lnTo>
                  <a:pt x="438150" y="789080"/>
                </a:lnTo>
                <a:cubicBezTo>
                  <a:pt x="449467" y="785386"/>
                  <a:pt x="457143" y="774857"/>
                  <a:pt x="457200" y="762953"/>
                </a:cubicBezTo>
                <a:lnTo>
                  <a:pt x="457200" y="646290"/>
                </a:lnTo>
                <a:lnTo>
                  <a:pt x="388515" y="419100"/>
                </a:lnTo>
                <a:lnTo>
                  <a:pt x="485775" y="419100"/>
                </a:lnTo>
                <a:cubicBezTo>
                  <a:pt x="491036" y="419100"/>
                  <a:pt x="495300" y="414836"/>
                  <a:pt x="495300" y="409575"/>
                </a:cubicBezTo>
                <a:cubicBezTo>
                  <a:pt x="495300" y="404314"/>
                  <a:pt x="491036" y="400050"/>
                  <a:pt x="485775" y="400050"/>
                </a:cubicBezTo>
                <a:close/>
                <a:moveTo>
                  <a:pt x="238125" y="85725"/>
                </a:moveTo>
                <a:lnTo>
                  <a:pt x="238125" y="27623"/>
                </a:lnTo>
                <a:cubicBezTo>
                  <a:pt x="238125" y="22888"/>
                  <a:pt x="241963" y="19050"/>
                  <a:pt x="246698" y="19050"/>
                </a:cubicBezTo>
                <a:lnTo>
                  <a:pt x="248602" y="19050"/>
                </a:lnTo>
                <a:cubicBezTo>
                  <a:pt x="253337" y="19050"/>
                  <a:pt x="257175" y="22888"/>
                  <a:pt x="257175" y="27623"/>
                </a:cubicBezTo>
                <a:lnTo>
                  <a:pt x="257175" y="85725"/>
                </a:lnTo>
                <a:close/>
                <a:moveTo>
                  <a:pt x="247650" y="104775"/>
                </a:moveTo>
                <a:cubicBezTo>
                  <a:pt x="267347" y="104684"/>
                  <a:pt x="286743" y="109599"/>
                  <a:pt x="304019" y="119063"/>
                </a:cubicBezTo>
                <a:lnTo>
                  <a:pt x="288179" y="229953"/>
                </a:lnTo>
                <a:cubicBezTo>
                  <a:pt x="287506" y="234640"/>
                  <a:pt x="283494" y="238121"/>
                  <a:pt x="278759" y="238125"/>
                </a:cubicBezTo>
                <a:lnTo>
                  <a:pt x="216541" y="238125"/>
                </a:lnTo>
                <a:cubicBezTo>
                  <a:pt x="211804" y="238120"/>
                  <a:pt x="207789" y="234634"/>
                  <a:pt x="207121" y="229943"/>
                </a:cubicBezTo>
                <a:lnTo>
                  <a:pt x="191281" y="119063"/>
                </a:lnTo>
                <a:cubicBezTo>
                  <a:pt x="208554" y="109594"/>
                  <a:pt x="227952" y="104677"/>
                  <a:pt x="247650" y="104775"/>
                </a:cubicBezTo>
                <a:close/>
                <a:moveTo>
                  <a:pt x="76610" y="644938"/>
                </a:moveTo>
                <a:lnTo>
                  <a:pt x="76200" y="762953"/>
                </a:lnTo>
                <a:cubicBezTo>
                  <a:pt x="76200" y="767687"/>
                  <a:pt x="72362" y="771525"/>
                  <a:pt x="67628" y="771525"/>
                </a:cubicBezTo>
                <a:lnTo>
                  <a:pt x="65723" y="771525"/>
                </a:lnTo>
                <a:cubicBezTo>
                  <a:pt x="60988" y="771525"/>
                  <a:pt x="57150" y="767687"/>
                  <a:pt x="57150" y="762953"/>
                </a:cubicBezTo>
                <a:lnTo>
                  <a:pt x="57150" y="649110"/>
                </a:lnTo>
                <a:lnTo>
                  <a:pt x="186595" y="220980"/>
                </a:lnTo>
                <a:lnTo>
                  <a:pt x="188262" y="232667"/>
                </a:lnTo>
                <a:cubicBezTo>
                  <a:pt x="189166" y="238755"/>
                  <a:pt x="192028" y="244382"/>
                  <a:pt x="196415" y="248698"/>
                </a:cubicBezTo>
                <a:close/>
                <a:moveTo>
                  <a:pt x="257175" y="400050"/>
                </a:moveTo>
                <a:lnTo>
                  <a:pt x="257175" y="352425"/>
                </a:lnTo>
                <a:cubicBezTo>
                  <a:pt x="257175" y="347164"/>
                  <a:pt x="252911" y="342900"/>
                  <a:pt x="247650" y="342900"/>
                </a:cubicBezTo>
                <a:cubicBezTo>
                  <a:pt x="242389" y="342900"/>
                  <a:pt x="238125" y="347164"/>
                  <a:pt x="238125" y="352425"/>
                </a:cubicBezTo>
                <a:lnTo>
                  <a:pt x="238125" y="400050"/>
                </a:lnTo>
                <a:lnTo>
                  <a:pt x="170545" y="400050"/>
                </a:lnTo>
                <a:lnTo>
                  <a:pt x="213817" y="256918"/>
                </a:lnTo>
                <a:cubicBezTo>
                  <a:pt x="214720" y="257051"/>
                  <a:pt x="215630" y="257138"/>
                  <a:pt x="216541" y="257175"/>
                </a:cubicBezTo>
                <a:lnTo>
                  <a:pt x="278759" y="257175"/>
                </a:lnTo>
                <a:cubicBezTo>
                  <a:pt x="279670" y="257138"/>
                  <a:pt x="280580" y="257051"/>
                  <a:pt x="281483" y="256918"/>
                </a:cubicBezTo>
                <a:lnTo>
                  <a:pt x="324803" y="400050"/>
                </a:lnTo>
                <a:close/>
                <a:moveTo>
                  <a:pt x="438150" y="762953"/>
                </a:moveTo>
                <a:cubicBezTo>
                  <a:pt x="438150" y="767687"/>
                  <a:pt x="434312" y="771525"/>
                  <a:pt x="429578" y="771525"/>
                </a:cubicBezTo>
                <a:lnTo>
                  <a:pt x="427673" y="771525"/>
                </a:lnTo>
                <a:cubicBezTo>
                  <a:pt x="422938" y="771525"/>
                  <a:pt x="419100" y="767687"/>
                  <a:pt x="419100" y="762953"/>
                </a:cubicBezTo>
                <a:lnTo>
                  <a:pt x="419100" y="646290"/>
                </a:lnTo>
                <a:lnTo>
                  <a:pt x="298885" y="248669"/>
                </a:lnTo>
                <a:cubicBezTo>
                  <a:pt x="303272" y="244353"/>
                  <a:pt x="306134" y="238726"/>
                  <a:pt x="307038" y="232639"/>
                </a:cubicBezTo>
                <a:lnTo>
                  <a:pt x="308705" y="220980"/>
                </a:lnTo>
                <a:lnTo>
                  <a:pt x="438150" y="649110"/>
                </a:lnTo>
                <a:close/>
              </a:path>
            </a:pathLst>
          </a:custGeom>
          <a:noFill/>
          <a:ln w="9525" cap="flat">
            <a:solidFill>
              <a:schemeClr val="tx1"/>
            </a:solidFill>
            <a:prstDash val="solid"/>
            <a:miter/>
          </a:ln>
        </p:spPr>
        <p:txBody>
          <a:bodyPr rtlCol="0" anchor="ctr"/>
          <a:lstStyle/>
          <a:p>
            <a:endParaRPr lang="en-US"/>
          </a:p>
        </p:txBody>
      </p:sp>
      <p:pic>
        <p:nvPicPr>
          <p:cNvPr id="16" name="Graphic 15" descr="Link outline">
            <a:extLst>
              <a:ext uri="{FF2B5EF4-FFF2-40B4-BE49-F238E27FC236}">
                <a16:creationId xmlns:a16="http://schemas.microsoft.com/office/drawing/2014/main" id="{D0499E67-160A-409C-9A24-1CE1D9D25E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8083916">
            <a:off x="6063341" y="4431380"/>
            <a:ext cx="457200" cy="457200"/>
          </a:xfrm>
          <a:prstGeom prst="rect">
            <a:avLst/>
          </a:prstGeom>
        </p:spPr>
      </p:pic>
      <p:pic>
        <p:nvPicPr>
          <p:cNvPr id="15" name="Graphic 14" descr="Link outline">
            <a:extLst>
              <a:ext uri="{FF2B5EF4-FFF2-40B4-BE49-F238E27FC236}">
                <a16:creationId xmlns:a16="http://schemas.microsoft.com/office/drawing/2014/main" id="{9A6E2913-42F6-4492-9DDC-24152F1B5F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8083916">
            <a:off x="6063342" y="4829643"/>
            <a:ext cx="457200" cy="457200"/>
          </a:xfrm>
          <a:prstGeom prst="rect">
            <a:avLst/>
          </a:prstGeom>
        </p:spPr>
      </p:pic>
      <p:pic>
        <p:nvPicPr>
          <p:cNvPr id="19" name="Graphic 18" descr="Link outline">
            <a:extLst>
              <a:ext uri="{FF2B5EF4-FFF2-40B4-BE49-F238E27FC236}">
                <a16:creationId xmlns:a16="http://schemas.microsoft.com/office/drawing/2014/main" id="{6929A1B8-4F62-4046-897E-5E2A055A44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8083916">
            <a:off x="6063340" y="5251173"/>
            <a:ext cx="457200" cy="457200"/>
          </a:xfrm>
          <a:prstGeom prst="rect">
            <a:avLst/>
          </a:prstGeom>
        </p:spPr>
      </p:pic>
    </p:spTree>
    <p:extLst>
      <p:ext uri="{BB962C8B-B14F-4D97-AF65-F5344CB8AC3E}">
        <p14:creationId xmlns:p14="http://schemas.microsoft.com/office/powerpoint/2010/main" val="3187761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42A8F-4BFC-456B-AFEE-9CBF241E5962}"/>
              </a:ext>
            </a:extLst>
          </p:cNvPr>
          <p:cNvSpPr>
            <a:spLocks noGrp="1"/>
          </p:cNvSpPr>
          <p:nvPr>
            <p:ph type="title"/>
          </p:nvPr>
        </p:nvSpPr>
        <p:spPr/>
        <p:txBody>
          <a:bodyPr/>
          <a:lstStyle/>
          <a:p>
            <a:r>
              <a:rPr lang="en-US" dirty="0"/>
              <a:t>Are there significant differences between Republicans and Democrats?</a:t>
            </a:r>
          </a:p>
        </p:txBody>
      </p:sp>
    </p:spTree>
    <p:extLst>
      <p:ext uri="{BB962C8B-B14F-4D97-AF65-F5344CB8AC3E}">
        <p14:creationId xmlns:p14="http://schemas.microsoft.com/office/powerpoint/2010/main" val="3267027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98DEA-0CCD-43D7-9B98-8F87E92467EF}"/>
              </a:ext>
            </a:extLst>
          </p:cNvPr>
          <p:cNvSpPr>
            <a:spLocks noGrp="1"/>
          </p:cNvSpPr>
          <p:nvPr>
            <p:ph type="title"/>
          </p:nvPr>
        </p:nvSpPr>
        <p:spPr/>
        <p:txBody>
          <a:bodyPr>
            <a:normAutofit/>
          </a:bodyPr>
          <a:lstStyle/>
          <a:p>
            <a:r>
              <a:rPr lang="en-US" sz="3600" dirty="0"/>
              <a:t>t-Tests &amp; Wilcoxon Rank Sums</a:t>
            </a:r>
          </a:p>
        </p:txBody>
      </p:sp>
      <p:sp>
        <p:nvSpPr>
          <p:cNvPr id="5" name="TextBox 4">
            <a:extLst>
              <a:ext uri="{FF2B5EF4-FFF2-40B4-BE49-F238E27FC236}">
                <a16:creationId xmlns:a16="http://schemas.microsoft.com/office/drawing/2014/main" id="{D3D7845F-E41A-479B-BF7B-AFCFE1991BCD}"/>
              </a:ext>
            </a:extLst>
          </p:cNvPr>
          <p:cNvSpPr txBox="1"/>
          <p:nvPr/>
        </p:nvSpPr>
        <p:spPr>
          <a:xfrm>
            <a:off x="2135400" y="1739096"/>
            <a:ext cx="3351993" cy="369332"/>
          </a:xfrm>
          <a:prstGeom prst="rect">
            <a:avLst/>
          </a:prstGeom>
          <a:noFill/>
        </p:spPr>
        <p:txBody>
          <a:bodyPr wrap="square" rtlCol="0">
            <a:spAutoFit/>
          </a:bodyPr>
          <a:lstStyle/>
          <a:p>
            <a:pPr algn="ctr"/>
            <a:r>
              <a:rPr lang="en-US" dirty="0"/>
              <a:t>Partisanship x COVID Cases</a:t>
            </a:r>
          </a:p>
        </p:txBody>
      </p:sp>
      <p:sp>
        <p:nvSpPr>
          <p:cNvPr id="6" name="TextBox 5">
            <a:extLst>
              <a:ext uri="{FF2B5EF4-FFF2-40B4-BE49-F238E27FC236}">
                <a16:creationId xmlns:a16="http://schemas.microsoft.com/office/drawing/2014/main" id="{D4E26D6A-CEEE-4C8E-9BE4-E388034D7962}"/>
              </a:ext>
            </a:extLst>
          </p:cNvPr>
          <p:cNvSpPr txBox="1"/>
          <p:nvPr/>
        </p:nvSpPr>
        <p:spPr>
          <a:xfrm>
            <a:off x="6433421" y="1682234"/>
            <a:ext cx="3351993" cy="369332"/>
          </a:xfrm>
          <a:prstGeom prst="rect">
            <a:avLst/>
          </a:prstGeom>
          <a:noFill/>
        </p:spPr>
        <p:txBody>
          <a:bodyPr wrap="square" rtlCol="0">
            <a:spAutoFit/>
          </a:bodyPr>
          <a:lstStyle/>
          <a:p>
            <a:pPr algn="ctr"/>
            <a:r>
              <a:rPr lang="en-US" dirty="0"/>
              <a:t>Partisanship x COVID Deaths</a:t>
            </a:r>
          </a:p>
        </p:txBody>
      </p:sp>
      <p:graphicFrame>
        <p:nvGraphicFramePr>
          <p:cNvPr id="7" name="Diagram 6">
            <a:extLst>
              <a:ext uri="{FF2B5EF4-FFF2-40B4-BE49-F238E27FC236}">
                <a16:creationId xmlns:a16="http://schemas.microsoft.com/office/drawing/2014/main" id="{8DB542CA-FA9B-4AC6-9075-B804004E2674}"/>
              </a:ext>
            </a:extLst>
          </p:cNvPr>
          <p:cNvGraphicFramePr/>
          <p:nvPr>
            <p:extLst>
              <p:ext uri="{D42A27DB-BD31-4B8C-83A1-F6EECF244321}">
                <p14:modId xmlns:p14="http://schemas.microsoft.com/office/powerpoint/2010/main" val="2474446163"/>
              </p:ext>
            </p:extLst>
          </p:nvPr>
        </p:nvGraphicFramePr>
        <p:xfrm>
          <a:off x="10767701" y="296122"/>
          <a:ext cx="1238680" cy="3429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a:extLst>
              <a:ext uri="{FF2B5EF4-FFF2-40B4-BE49-F238E27FC236}">
                <a16:creationId xmlns:a16="http://schemas.microsoft.com/office/drawing/2014/main" id="{BBC45016-EC0C-400E-A922-D0B06C0B81A6}"/>
              </a:ext>
            </a:extLst>
          </p:cNvPr>
          <p:cNvPicPr>
            <a:picLocks noChangeAspect="1"/>
          </p:cNvPicPr>
          <p:nvPr/>
        </p:nvPicPr>
        <p:blipFill>
          <a:blip r:embed="rId7"/>
          <a:stretch>
            <a:fillRect/>
          </a:stretch>
        </p:blipFill>
        <p:spPr>
          <a:xfrm>
            <a:off x="2279012" y="2180378"/>
            <a:ext cx="3064767" cy="4081952"/>
          </a:xfrm>
          <a:prstGeom prst="rect">
            <a:avLst/>
          </a:prstGeom>
        </p:spPr>
      </p:pic>
      <p:pic>
        <p:nvPicPr>
          <p:cNvPr id="17" name="Picture 16">
            <a:extLst>
              <a:ext uri="{FF2B5EF4-FFF2-40B4-BE49-F238E27FC236}">
                <a16:creationId xmlns:a16="http://schemas.microsoft.com/office/drawing/2014/main" id="{3CC429CB-824D-4C9B-966A-D5039ED93E77}"/>
              </a:ext>
            </a:extLst>
          </p:cNvPr>
          <p:cNvPicPr>
            <a:picLocks noChangeAspect="1"/>
          </p:cNvPicPr>
          <p:nvPr/>
        </p:nvPicPr>
        <p:blipFill>
          <a:blip r:embed="rId8"/>
          <a:stretch>
            <a:fillRect/>
          </a:stretch>
        </p:blipFill>
        <p:spPr>
          <a:xfrm>
            <a:off x="6577033" y="2108428"/>
            <a:ext cx="3064767" cy="4153902"/>
          </a:xfrm>
          <a:prstGeom prst="rect">
            <a:avLst/>
          </a:prstGeom>
        </p:spPr>
      </p:pic>
    </p:spTree>
    <p:extLst>
      <p:ext uri="{BB962C8B-B14F-4D97-AF65-F5344CB8AC3E}">
        <p14:creationId xmlns:p14="http://schemas.microsoft.com/office/powerpoint/2010/main" val="3003455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B488-84F3-4A25-B3A0-A89B24E97D74}"/>
              </a:ext>
            </a:extLst>
          </p:cNvPr>
          <p:cNvSpPr>
            <a:spLocks noGrp="1"/>
          </p:cNvSpPr>
          <p:nvPr>
            <p:ph type="title"/>
          </p:nvPr>
        </p:nvSpPr>
        <p:spPr>
          <a:xfrm>
            <a:off x="913795" y="609600"/>
            <a:ext cx="5332104" cy="1821918"/>
          </a:xfrm>
        </p:spPr>
        <p:txBody>
          <a:bodyPr>
            <a:normAutofit/>
          </a:bodyPr>
          <a:lstStyle/>
          <a:p>
            <a:r>
              <a:rPr lang="en-US" sz="3600" dirty="0"/>
              <a:t>t-Tests &amp; Wilcoxon Rank Sums</a:t>
            </a:r>
          </a:p>
        </p:txBody>
      </p:sp>
      <p:sp>
        <p:nvSpPr>
          <p:cNvPr id="9" name="Text Placeholder 8">
            <a:extLst>
              <a:ext uri="{FF2B5EF4-FFF2-40B4-BE49-F238E27FC236}">
                <a16:creationId xmlns:a16="http://schemas.microsoft.com/office/drawing/2014/main" id="{1EDE7DCA-4872-4EF8-ACED-CAB385F6517A}"/>
              </a:ext>
            </a:extLst>
          </p:cNvPr>
          <p:cNvSpPr>
            <a:spLocks noGrp="1"/>
          </p:cNvSpPr>
          <p:nvPr>
            <p:ph type="body" sz="half" idx="2"/>
          </p:nvPr>
        </p:nvSpPr>
        <p:spPr>
          <a:xfrm>
            <a:off x="913794" y="3117733"/>
            <a:ext cx="5504097" cy="3016250"/>
          </a:xfrm>
        </p:spPr>
        <p:txBody>
          <a:bodyPr/>
          <a:lstStyle/>
          <a:p>
            <a:pPr marL="285750" indent="-285750" algn="l">
              <a:buFont typeface="Arial" panose="020B0604020202020204" pitchFamily="34" charset="0"/>
              <a:buChar char="•"/>
            </a:pPr>
            <a:r>
              <a:rPr lang="en-US" dirty="0"/>
              <a:t>Party vs. months taken to institute a mask mandate</a:t>
            </a:r>
          </a:p>
        </p:txBody>
      </p:sp>
      <p:graphicFrame>
        <p:nvGraphicFramePr>
          <p:cNvPr id="3" name="Diagram 2">
            <a:extLst>
              <a:ext uri="{FF2B5EF4-FFF2-40B4-BE49-F238E27FC236}">
                <a16:creationId xmlns:a16="http://schemas.microsoft.com/office/drawing/2014/main" id="{AFF06A56-5539-4F4A-839E-EFB4255B794A}"/>
              </a:ext>
            </a:extLst>
          </p:cNvPr>
          <p:cNvGraphicFramePr/>
          <p:nvPr>
            <p:extLst>
              <p:ext uri="{D42A27DB-BD31-4B8C-83A1-F6EECF244321}">
                <p14:modId xmlns:p14="http://schemas.microsoft.com/office/powerpoint/2010/main" val="2330208601"/>
              </p:ext>
            </p:extLst>
          </p:nvPr>
        </p:nvGraphicFramePr>
        <p:xfrm>
          <a:off x="10767701" y="296122"/>
          <a:ext cx="1238680" cy="3429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 name="Picture 14">
            <a:extLst>
              <a:ext uri="{FF2B5EF4-FFF2-40B4-BE49-F238E27FC236}">
                <a16:creationId xmlns:a16="http://schemas.microsoft.com/office/drawing/2014/main" id="{B041E172-7293-48B1-876B-D6E0135A276B}"/>
              </a:ext>
            </a:extLst>
          </p:cNvPr>
          <p:cNvPicPr>
            <a:picLocks noChangeAspect="1"/>
          </p:cNvPicPr>
          <p:nvPr/>
        </p:nvPicPr>
        <p:blipFill>
          <a:blip r:embed="rId7"/>
          <a:stretch>
            <a:fillRect/>
          </a:stretch>
        </p:blipFill>
        <p:spPr>
          <a:xfrm>
            <a:off x="6648912" y="911107"/>
            <a:ext cx="3887768" cy="5222876"/>
          </a:xfrm>
          <a:prstGeom prst="rect">
            <a:avLst/>
          </a:prstGeom>
        </p:spPr>
      </p:pic>
    </p:spTree>
    <p:extLst>
      <p:ext uri="{BB962C8B-B14F-4D97-AF65-F5344CB8AC3E}">
        <p14:creationId xmlns:p14="http://schemas.microsoft.com/office/powerpoint/2010/main" val="1160498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7BAEA-BB7D-49D7-9F53-4CD1DFF0D0F3}"/>
              </a:ext>
            </a:extLst>
          </p:cNvPr>
          <p:cNvSpPr>
            <a:spLocks noGrp="1"/>
          </p:cNvSpPr>
          <p:nvPr>
            <p:ph type="title"/>
          </p:nvPr>
        </p:nvSpPr>
        <p:spPr/>
        <p:txBody>
          <a:bodyPr>
            <a:normAutofit/>
          </a:bodyPr>
          <a:lstStyle/>
          <a:p>
            <a:r>
              <a:rPr lang="en-US" sz="3600" dirty="0"/>
              <a:t>t-Tests &amp; Wilcoxon Rank Sums</a:t>
            </a:r>
          </a:p>
        </p:txBody>
      </p:sp>
      <p:sp>
        <p:nvSpPr>
          <p:cNvPr id="8" name="Content Placeholder 7">
            <a:extLst>
              <a:ext uri="{FF2B5EF4-FFF2-40B4-BE49-F238E27FC236}">
                <a16:creationId xmlns:a16="http://schemas.microsoft.com/office/drawing/2014/main" id="{1488692B-5FEA-4EB5-AEAD-09B7B3F52501}"/>
              </a:ext>
            </a:extLst>
          </p:cNvPr>
          <p:cNvSpPr>
            <a:spLocks noGrp="1"/>
          </p:cNvSpPr>
          <p:nvPr>
            <p:ph sz="half" idx="1"/>
          </p:nvPr>
        </p:nvSpPr>
        <p:spPr/>
        <p:txBody>
          <a:bodyPr>
            <a:normAutofit/>
          </a:bodyPr>
          <a:lstStyle/>
          <a:p>
            <a:r>
              <a:rPr lang="en-US" sz="1600" dirty="0"/>
              <a:t>Party vs. mean dwell time at home in minutes</a:t>
            </a:r>
          </a:p>
        </p:txBody>
      </p:sp>
      <p:graphicFrame>
        <p:nvGraphicFramePr>
          <p:cNvPr id="3" name="Diagram 2">
            <a:extLst>
              <a:ext uri="{FF2B5EF4-FFF2-40B4-BE49-F238E27FC236}">
                <a16:creationId xmlns:a16="http://schemas.microsoft.com/office/drawing/2014/main" id="{714427AC-BA13-410B-8DE4-836477EE7CAC}"/>
              </a:ext>
            </a:extLst>
          </p:cNvPr>
          <p:cNvGraphicFramePr/>
          <p:nvPr>
            <p:extLst>
              <p:ext uri="{D42A27DB-BD31-4B8C-83A1-F6EECF244321}">
                <p14:modId xmlns:p14="http://schemas.microsoft.com/office/powerpoint/2010/main" val="3986310143"/>
              </p:ext>
            </p:extLst>
          </p:nvPr>
        </p:nvGraphicFramePr>
        <p:xfrm>
          <a:off x="10767701" y="296122"/>
          <a:ext cx="1238680" cy="3429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a:extLst>
              <a:ext uri="{FF2B5EF4-FFF2-40B4-BE49-F238E27FC236}">
                <a16:creationId xmlns:a16="http://schemas.microsoft.com/office/drawing/2014/main" id="{783F2CF8-7937-4BB3-A810-9C1171D8C453}"/>
              </a:ext>
            </a:extLst>
          </p:cNvPr>
          <p:cNvPicPr>
            <a:picLocks noChangeAspect="1"/>
          </p:cNvPicPr>
          <p:nvPr/>
        </p:nvPicPr>
        <p:blipFill>
          <a:blip r:embed="rId7"/>
          <a:stretch>
            <a:fillRect/>
          </a:stretch>
        </p:blipFill>
        <p:spPr>
          <a:xfrm>
            <a:off x="6204527" y="1717705"/>
            <a:ext cx="3824350" cy="4788448"/>
          </a:xfrm>
          <a:prstGeom prst="rect">
            <a:avLst/>
          </a:prstGeom>
        </p:spPr>
      </p:pic>
    </p:spTree>
    <p:extLst>
      <p:ext uri="{BB962C8B-B14F-4D97-AF65-F5344CB8AC3E}">
        <p14:creationId xmlns:p14="http://schemas.microsoft.com/office/powerpoint/2010/main" val="2599360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166BF-7705-4BDA-BDB9-B2C8DB6C2B02}"/>
              </a:ext>
            </a:extLst>
          </p:cNvPr>
          <p:cNvSpPr>
            <a:spLocks noGrp="1"/>
          </p:cNvSpPr>
          <p:nvPr>
            <p:ph type="title"/>
          </p:nvPr>
        </p:nvSpPr>
        <p:spPr/>
        <p:txBody>
          <a:bodyPr>
            <a:normAutofit/>
          </a:bodyPr>
          <a:lstStyle/>
          <a:p>
            <a:r>
              <a:rPr lang="en-US" sz="3600" dirty="0"/>
              <a:t>t-Tests &amp; Wilcoxon Rank Sums</a:t>
            </a:r>
          </a:p>
        </p:txBody>
      </p:sp>
      <p:sp>
        <p:nvSpPr>
          <p:cNvPr id="5" name="Text Placeholder 4">
            <a:extLst>
              <a:ext uri="{FF2B5EF4-FFF2-40B4-BE49-F238E27FC236}">
                <a16:creationId xmlns:a16="http://schemas.microsoft.com/office/drawing/2014/main" id="{ADCD167A-F786-4704-B3AD-BB30DC811491}"/>
              </a:ext>
            </a:extLst>
          </p:cNvPr>
          <p:cNvSpPr>
            <a:spLocks noGrp="1"/>
          </p:cNvSpPr>
          <p:nvPr>
            <p:ph type="body" sz="half" idx="2"/>
          </p:nvPr>
        </p:nvSpPr>
        <p:spPr/>
        <p:txBody>
          <a:bodyPr/>
          <a:lstStyle/>
          <a:p>
            <a:pPr marL="285750" indent="-285750" algn="l">
              <a:buFont typeface="Arial" panose="020B0604020202020204" pitchFamily="34" charset="0"/>
              <a:buChar char="•"/>
            </a:pPr>
            <a:r>
              <a:rPr lang="en-US" dirty="0"/>
              <a:t>Sentiment by Party</a:t>
            </a:r>
          </a:p>
        </p:txBody>
      </p:sp>
      <p:graphicFrame>
        <p:nvGraphicFramePr>
          <p:cNvPr id="3" name="Diagram 2">
            <a:extLst>
              <a:ext uri="{FF2B5EF4-FFF2-40B4-BE49-F238E27FC236}">
                <a16:creationId xmlns:a16="http://schemas.microsoft.com/office/drawing/2014/main" id="{7E0CF59E-910A-4C40-85B6-8905E4EB18D1}"/>
              </a:ext>
            </a:extLst>
          </p:cNvPr>
          <p:cNvGraphicFramePr/>
          <p:nvPr>
            <p:extLst>
              <p:ext uri="{D42A27DB-BD31-4B8C-83A1-F6EECF244321}">
                <p14:modId xmlns:p14="http://schemas.microsoft.com/office/powerpoint/2010/main" val="525846905"/>
              </p:ext>
            </p:extLst>
          </p:nvPr>
        </p:nvGraphicFramePr>
        <p:xfrm>
          <a:off x="10767701" y="296122"/>
          <a:ext cx="1238680" cy="3429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8718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92593-777B-4FCB-A6D3-66831B4D1A80}"/>
              </a:ext>
            </a:extLst>
          </p:cNvPr>
          <p:cNvSpPr>
            <a:spLocks noGrp="1"/>
          </p:cNvSpPr>
          <p:nvPr>
            <p:ph type="title"/>
          </p:nvPr>
        </p:nvSpPr>
        <p:spPr/>
        <p:txBody>
          <a:bodyPr>
            <a:normAutofit fontScale="90000"/>
          </a:bodyPr>
          <a:lstStyle/>
          <a:p>
            <a:r>
              <a:rPr lang="en-US" sz="4800" dirty="0"/>
              <a:t>t-Tests &amp; Wilcoxon Rank Sums </a:t>
            </a:r>
            <a:br>
              <a:rPr lang="en-US" sz="4800" dirty="0"/>
            </a:br>
            <a:r>
              <a:rPr lang="en-US" dirty="0"/>
              <a:t>Conclusions</a:t>
            </a:r>
          </a:p>
        </p:txBody>
      </p:sp>
      <p:sp>
        <p:nvSpPr>
          <p:cNvPr id="3" name="Text Placeholder 2">
            <a:extLst>
              <a:ext uri="{FF2B5EF4-FFF2-40B4-BE49-F238E27FC236}">
                <a16:creationId xmlns:a16="http://schemas.microsoft.com/office/drawing/2014/main" id="{C118ED24-C90E-4B6D-A05B-685675C7A6E5}"/>
              </a:ext>
            </a:extLst>
          </p:cNvPr>
          <p:cNvSpPr>
            <a:spLocks noGrp="1"/>
          </p:cNvSpPr>
          <p:nvPr>
            <p:ph type="body" idx="1"/>
          </p:nvPr>
        </p:nvSpPr>
        <p:spPr/>
        <p:txBody>
          <a:bodyPr/>
          <a:lstStyle/>
          <a:p>
            <a:r>
              <a:rPr lang="en-US" dirty="0"/>
              <a:t>Masks</a:t>
            </a:r>
          </a:p>
        </p:txBody>
      </p:sp>
      <p:sp>
        <p:nvSpPr>
          <p:cNvPr id="4" name="Text Placeholder 3">
            <a:extLst>
              <a:ext uri="{FF2B5EF4-FFF2-40B4-BE49-F238E27FC236}">
                <a16:creationId xmlns:a16="http://schemas.microsoft.com/office/drawing/2014/main" id="{FAA6CB96-E4BD-4F7C-B8E8-C94C6EFCD17E}"/>
              </a:ext>
            </a:extLst>
          </p:cNvPr>
          <p:cNvSpPr>
            <a:spLocks noGrp="1"/>
          </p:cNvSpPr>
          <p:nvPr>
            <p:ph type="body" sz="half" idx="15"/>
          </p:nvPr>
        </p:nvSpPr>
        <p:spPr/>
        <p:txBody>
          <a:bodyPr/>
          <a:lstStyle/>
          <a:p>
            <a:endParaRPr lang="en-US"/>
          </a:p>
        </p:txBody>
      </p:sp>
      <p:sp>
        <p:nvSpPr>
          <p:cNvPr id="5" name="Text Placeholder 4">
            <a:extLst>
              <a:ext uri="{FF2B5EF4-FFF2-40B4-BE49-F238E27FC236}">
                <a16:creationId xmlns:a16="http://schemas.microsoft.com/office/drawing/2014/main" id="{5C5B3427-5832-468D-BEEB-EE4718D06008}"/>
              </a:ext>
            </a:extLst>
          </p:cNvPr>
          <p:cNvSpPr>
            <a:spLocks noGrp="1"/>
          </p:cNvSpPr>
          <p:nvPr>
            <p:ph type="body" sz="quarter" idx="3"/>
          </p:nvPr>
        </p:nvSpPr>
        <p:spPr/>
        <p:txBody>
          <a:bodyPr/>
          <a:lstStyle/>
          <a:p>
            <a:r>
              <a:rPr lang="en-US" dirty="0"/>
              <a:t>Distancing</a:t>
            </a:r>
          </a:p>
        </p:txBody>
      </p:sp>
      <p:sp>
        <p:nvSpPr>
          <p:cNvPr id="6" name="Text Placeholder 5">
            <a:extLst>
              <a:ext uri="{FF2B5EF4-FFF2-40B4-BE49-F238E27FC236}">
                <a16:creationId xmlns:a16="http://schemas.microsoft.com/office/drawing/2014/main" id="{307A1A48-C934-4F7E-935B-DB931B0146B3}"/>
              </a:ext>
            </a:extLst>
          </p:cNvPr>
          <p:cNvSpPr>
            <a:spLocks noGrp="1"/>
          </p:cNvSpPr>
          <p:nvPr>
            <p:ph type="body" sz="half" idx="16"/>
          </p:nvPr>
        </p:nvSpPr>
        <p:spPr/>
        <p:txBody>
          <a:bodyPr/>
          <a:lstStyle/>
          <a:p>
            <a:endParaRPr lang="en-US"/>
          </a:p>
        </p:txBody>
      </p:sp>
      <p:sp>
        <p:nvSpPr>
          <p:cNvPr id="7" name="Text Placeholder 6">
            <a:extLst>
              <a:ext uri="{FF2B5EF4-FFF2-40B4-BE49-F238E27FC236}">
                <a16:creationId xmlns:a16="http://schemas.microsoft.com/office/drawing/2014/main" id="{62B9F6F9-D2F1-4F68-ADBB-07E4B14D7107}"/>
              </a:ext>
            </a:extLst>
          </p:cNvPr>
          <p:cNvSpPr>
            <a:spLocks noGrp="1"/>
          </p:cNvSpPr>
          <p:nvPr>
            <p:ph type="body" sz="quarter" idx="13"/>
          </p:nvPr>
        </p:nvSpPr>
        <p:spPr/>
        <p:txBody>
          <a:bodyPr/>
          <a:lstStyle/>
          <a:p>
            <a:r>
              <a:rPr lang="en-US" dirty="0"/>
              <a:t>Sentiment</a:t>
            </a:r>
          </a:p>
        </p:txBody>
      </p:sp>
      <p:sp>
        <p:nvSpPr>
          <p:cNvPr id="8" name="Text Placeholder 7">
            <a:extLst>
              <a:ext uri="{FF2B5EF4-FFF2-40B4-BE49-F238E27FC236}">
                <a16:creationId xmlns:a16="http://schemas.microsoft.com/office/drawing/2014/main" id="{F2229008-525B-4B9D-9A23-E9DA27AB501C}"/>
              </a:ext>
            </a:extLst>
          </p:cNvPr>
          <p:cNvSpPr>
            <a:spLocks noGrp="1"/>
          </p:cNvSpPr>
          <p:nvPr>
            <p:ph type="body" sz="half" idx="17"/>
          </p:nvPr>
        </p:nvSpPr>
        <p:spPr/>
        <p:txBody>
          <a:bodyPr/>
          <a:lstStyle/>
          <a:p>
            <a:endParaRPr lang="en-US"/>
          </a:p>
        </p:txBody>
      </p:sp>
    </p:spTree>
    <p:extLst>
      <p:ext uri="{BB962C8B-B14F-4D97-AF65-F5344CB8AC3E}">
        <p14:creationId xmlns:p14="http://schemas.microsoft.com/office/powerpoint/2010/main" val="3823793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4ECD6-E8D1-4CC4-A72F-694EFDA6269A}"/>
              </a:ext>
            </a:extLst>
          </p:cNvPr>
          <p:cNvSpPr>
            <a:spLocks noGrp="1"/>
          </p:cNvSpPr>
          <p:nvPr>
            <p:ph type="ctrTitle"/>
          </p:nvPr>
        </p:nvSpPr>
        <p:spPr/>
        <p:txBody>
          <a:bodyPr>
            <a:normAutofit/>
          </a:bodyPr>
          <a:lstStyle/>
          <a:p>
            <a:r>
              <a:rPr lang="en-US" dirty="0"/>
              <a:t>Comparing Predictor Variables </a:t>
            </a:r>
            <a:br>
              <a:rPr lang="en-US" dirty="0"/>
            </a:br>
            <a:r>
              <a:rPr lang="en-US" dirty="0"/>
              <a:t>to Outcomes Variables</a:t>
            </a:r>
          </a:p>
        </p:txBody>
      </p:sp>
    </p:spTree>
    <p:extLst>
      <p:ext uri="{BB962C8B-B14F-4D97-AF65-F5344CB8AC3E}">
        <p14:creationId xmlns:p14="http://schemas.microsoft.com/office/powerpoint/2010/main" val="1561423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5A268-D139-412D-85DE-9996F397724A}"/>
              </a:ext>
            </a:extLst>
          </p:cNvPr>
          <p:cNvSpPr>
            <a:spLocks noGrp="1"/>
          </p:cNvSpPr>
          <p:nvPr>
            <p:ph type="title"/>
          </p:nvPr>
        </p:nvSpPr>
        <p:spPr/>
        <p:txBody>
          <a:bodyPr>
            <a:normAutofit/>
          </a:bodyPr>
          <a:lstStyle/>
          <a:p>
            <a:r>
              <a:rPr lang="en-US" sz="3600" dirty="0"/>
              <a:t>Masking &amp; COVID Cases </a:t>
            </a:r>
          </a:p>
        </p:txBody>
      </p:sp>
      <p:sp>
        <p:nvSpPr>
          <p:cNvPr id="9" name="Text Placeholder 8">
            <a:extLst>
              <a:ext uri="{FF2B5EF4-FFF2-40B4-BE49-F238E27FC236}">
                <a16:creationId xmlns:a16="http://schemas.microsoft.com/office/drawing/2014/main" id="{8B512C7A-C1A6-4A14-9CE6-9D4CCC3ECF12}"/>
              </a:ext>
            </a:extLst>
          </p:cNvPr>
          <p:cNvSpPr>
            <a:spLocks noGrp="1"/>
          </p:cNvSpPr>
          <p:nvPr>
            <p:ph type="body" sz="half" idx="2"/>
          </p:nvPr>
        </p:nvSpPr>
        <p:spPr/>
        <p:txBody>
          <a:bodyPr/>
          <a:lstStyle/>
          <a:p>
            <a:pPr marL="285750" indent="-285750" algn="l">
              <a:buFont typeface="Arial" panose="020B0604020202020204" pitchFamily="34" charset="0"/>
              <a:buChar char="•"/>
            </a:pPr>
            <a:r>
              <a:rPr lang="en-US" dirty="0"/>
              <a:t>Cases are per 100k</a:t>
            </a:r>
          </a:p>
        </p:txBody>
      </p:sp>
      <p:graphicFrame>
        <p:nvGraphicFramePr>
          <p:cNvPr id="7" name="Diagram 6">
            <a:extLst>
              <a:ext uri="{FF2B5EF4-FFF2-40B4-BE49-F238E27FC236}">
                <a16:creationId xmlns:a16="http://schemas.microsoft.com/office/drawing/2014/main" id="{83F36B42-DBBF-48A7-A1E4-E066A11C9E45}"/>
              </a:ext>
            </a:extLst>
          </p:cNvPr>
          <p:cNvGraphicFramePr/>
          <p:nvPr>
            <p:extLst>
              <p:ext uri="{D42A27DB-BD31-4B8C-83A1-F6EECF244321}">
                <p14:modId xmlns:p14="http://schemas.microsoft.com/office/powerpoint/2010/main" val="3980224702"/>
              </p:ext>
            </p:extLst>
          </p:nvPr>
        </p:nvGraphicFramePr>
        <p:xfrm>
          <a:off x="10767701" y="296122"/>
          <a:ext cx="1238680" cy="3429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extLst>
              <a:ext uri="{FF2B5EF4-FFF2-40B4-BE49-F238E27FC236}">
                <a16:creationId xmlns:a16="http://schemas.microsoft.com/office/drawing/2014/main" id="{E6E96755-C20A-46B8-90AC-9773A575CB72}"/>
              </a:ext>
            </a:extLst>
          </p:cNvPr>
          <p:cNvPicPr>
            <a:picLocks noChangeAspect="1"/>
          </p:cNvPicPr>
          <p:nvPr/>
        </p:nvPicPr>
        <p:blipFill>
          <a:blip r:embed="rId7"/>
          <a:stretch>
            <a:fillRect/>
          </a:stretch>
        </p:blipFill>
        <p:spPr>
          <a:xfrm>
            <a:off x="5901480" y="251257"/>
            <a:ext cx="3752520" cy="6353798"/>
          </a:xfrm>
          <a:prstGeom prst="rect">
            <a:avLst/>
          </a:prstGeom>
        </p:spPr>
      </p:pic>
    </p:spTree>
    <p:extLst>
      <p:ext uri="{BB962C8B-B14F-4D97-AF65-F5344CB8AC3E}">
        <p14:creationId xmlns:p14="http://schemas.microsoft.com/office/powerpoint/2010/main" val="178598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1EBBB-5D8E-414E-A281-AE226652FE2A}"/>
              </a:ext>
            </a:extLst>
          </p:cNvPr>
          <p:cNvSpPr>
            <a:spLocks noGrp="1"/>
          </p:cNvSpPr>
          <p:nvPr>
            <p:ph type="title"/>
          </p:nvPr>
        </p:nvSpPr>
        <p:spPr/>
        <p:txBody>
          <a:bodyPr>
            <a:normAutofit/>
          </a:bodyPr>
          <a:lstStyle/>
          <a:p>
            <a:r>
              <a:rPr lang="en-US" sz="3600" dirty="0"/>
              <a:t>Distancing &amp; COVID Cases</a:t>
            </a:r>
          </a:p>
        </p:txBody>
      </p:sp>
      <p:sp>
        <p:nvSpPr>
          <p:cNvPr id="5" name="Text Placeholder 4">
            <a:extLst>
              <a:ext uri="{FF2B5EF4-FFF2-40B4-BE49-F238E27FC236}">
                <a16:creationId xmlns:a16="http://schemas.microsoft.com/office/drawing/2014/main" id="{F9479F3F-9F13-415A-B845-093415890D84}"/>
              </a:ext>
            </a:extLst>
          </p:cNvPr>
          <p:cNvSpPr>
            <a:spLocks noGrp="1"/>
          </p:cNvSpPr>
          <p:nvPr>
            <p:ph type="body" sz="half" idx="2"/>
          </p:nvPr>
        </p:nvSpPr>
        <p:spPr/>
        <p:txBody>
          <a:bodyPr/>
          <a:lstStyle/>
          <a:p>
            <a:pPr marL="285750" indent="-285750" algn="l">
              <a:buFont typeface="Arial" panose="020B0604020202020204" pitchFamily="34" charset="0"/>
              <a:buChar char="•"/>
            </a:pPr>
            <a:r>
              <a:rPr lang="en-US" dirty="0"/>
              <a:t>Cases are per 100k</a:t>
            </a:r>
          </a:p>
          <a:p>
            <a:pPr marL="285750" indent="-285750" algn="l">
              <a:buFont typeface="Arial" panose="020B0604020202020204" pitchFamily="34" charset="0"/>
              <a:buChar char="•"/>
            </a:pPr>
            <a:r>
              <a:rPr lang="en-US" dirty="0"/>
              <a:t>Took a random sample of 500 rows</a:t>
            </a:r>
          </a:p>
        </p:txBody>
      </p:sp>
      <p:graphicFrame>
        <p:nvGraphicFramePr>
          <p:cNvPr id="3" name="Diagram 2">
            <a:extLst>
              <a:ext uri="{FF2B5EF4-FFF2-40B4-BE49-F238E27FC236}">
                <a16:creationId xmlns:a16="http://schemas.microsoft.com/office/drawing/2014/main" id="{B7AF996E-B6DA-4AF8-B5EA-C1187C967E47}"/>
              </a:ext>
            </a:extLst>
          </p:cNvPr>
          <p:cNvGraphicFramePr/>
          <p:nvPr>
            <p:extLst>
              <p:ext uri="{D42A27DB-BD31-4B8C-83A1-F6EECF244321}">
                <p14:modId xmlns:p14="http://schemas.microsoft.com/office/powerpoint/2010/main" val="3623776638"/>
              </p:ext>
            </p:extLst>
          </p:nvPr>
        </p:nvGraphicFramePr>
        <p:xfrm>
          <a:off x="10767701" y="296122"/>
          <a:ext cx="1238680" cy="3429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81ACCC5C-CFB5-4CBC-B41D-25F5FBC25EB5}"/>
              </a:ext>
            </a:extLst>
          </p:cNvPr>
          <p:cNvPicPr>
            <a:picLocks noChangeAspect="1"/>
          </p:cNvPicPr>
          <p:nvPr/>
        </p:nvPicPr>
        <p:blipFill>
          <a:blip r:embed="rId7"/>
          <a:stretch>
            <a:fillRect/>
          </a:stretch>
        </p:blipFill>
        <p:spPr>
          <a:xfrm>
            <a:off x="5641555" y="95250"/>
            <a:ext cx="4105275" cy="6667500"/>
          </a:xfrm>
          <a:prstGeom prst="rect">
            <a:avLst/>
          </a:prstGeom>
        </p:spPr>
      </p:pic>
    </p:spTree>
    <p:extLst>
      <p:ext uri="{BB962C8B-B14F-4D97-AF65-F5344CB8AC3E}">
        <p14:creationId xmlns:p14="http://schemas.microsoft.com/office/powerpoint/2010/main" val="3624619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ACEC9B-0521-4941-A302-2BE11AB6EE4E}"/>
              </a:ext>
            </a:extLst>
          </p:cNvPr>
          <p:cNvSpPr>
            <a:spLocks noGrp="1"/>
          </p:cNvSpPr>
          <p:nvPr>
            <p:ph type="title"/>
          </p:nvPr>
        </p:nvSpPr>
        <p:spPr/>
        <p:txBody>
          <a:bodyPr/>
          <a:lstStyle/>
          <a:p>
            <a:r>
              <a:rPr lang="en-US" dirty="0"/>
              <a:t>Masking &amp; COVID Deaths</a:t>
            </a:r>
          </a:p>
        </p:txBody>
      </p:sp>
      <p:sp>
        <p:nvSpPr>
          <p:cNvPr id="6" name="Text Placeholder 5">
            <a:extLst>
              <a:ext uri="{FF2B5EF4-FFF2-40B4-BE49-F238E27FC236}">
                <a16:creationId xmlns:a16="http://schemas.microsoft.com/office/drawing/2014/main" id="{91088695-1CCD-4CBA-A781-C82F4E115D1C}"/>
              </a:ext>
            </a:extLst>
          </p:cNvPr>
          <p:cNvSpPr>
            <a:spLocks noGrp="1"/>
          </p:cNvSpPr>
          <p:nvPr>
            <p:ph type="body" sz="half" idx="2"/>
          </p:nvPr>
        </p:nvSpPr>
        <p:spPr/>
        <p:txBody>
          <a:bodyPr/>
          <a:lstStyle/>
          <a:p>
            <a:endParaRPr lang="en-US"/>
          </a:p>
        </p:txBody>
      </p:sp>
      <p:graphicFrame>
        <p:nvGraphicFramePr>
          <p:cNvPr id="3" name="Diagram 2">
            <a:extLst>
              <a:ext uri="{FF2B5EF4-FFF2-40B4-BE49-F238E27FC236}">
                <a16:creationId xmlns:a16="http://schemas.microsoft.com/office/drawing/2014/main" id="{28B084E6-FA05-43EA-A12B-8CE367FB04EB}"/>
              </a:ext>
            </a:extLst>
          </p:cNvPr>
          <p:cNvGraphicFramePr/>
          <p:nvPr>
            <p:extLst>
              <p:ext uri="{D42A27DB-BD31-4B8C-83A1-F6EECF244321}">
                <p14:modId xmlns:p14="http://schemas.microsoft.com/office/powerpoint/2010/main" val="2803310353"/>
              </p:ext>
            </p:extLst>
          </p:nvPr>
        </p:nvGraphicFramePr>
        <p:xfrm>
          <a:off x="10767701" y="296122"/>
          <a:ext cx="1238680" cy="3429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C78F6A11-9EF0-4DC2-AD76-28C2CA031237}"/>
              </a:ext>
            </a:extLst>
          </p:cNvPr>
          <p:cNvPicPr>
            <a:picLocks noChangeAspect="1"/>
          </p:cNvPicPr>
          <p:nvPr/>
        </p:nvPicPr>
        <p:blipFill>
          <a:blip r:embed="rId7"/>
          <a:stretch>
            <a:fillRect/>
          </a:stretch>
        </p:blipFill>
        <p:spPr>
          <a:xfrm>
            <a:off x="6096000" y="345973"/>
            <a:ext cx="3706889" cy="6138473"/>
          </a:xfrm>
          <a:prstGeom prst="rect">
            <a:avLst/>
          </a:prstGeom>
        </p:spPr>
      </p:pic>
    </p:spTree>
    <p:extLst>
      <p:ext uri="{BB962C8B-B14F-4D97-AF65-F5344CB8AC3E}">
        <p14:creationId xmlns:p14="http://schemas.microsoft.com/office/powerpoint/2010/main" val="1172814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2F1E-AF76-4F68-9DC9-D2D3CE8AC9A2}"/>
              </a:ext>
            </a:extLst>
          </p:cNvPr>
          <p:cNvSpPr>
            <a:spLocks noGrp="1"/>
          </p:cNvSpPr>
          <p:nvPr>
            <p:ph type="title"/>
          </p:nvPr>
        </p:nvSpPr>
        <p:spPr/>
        <p:txBody>
          <a:bodyPr/>
          <a:lstStyle/>
          <a:p>
            <a:r>
              <a:rPr lang="en-US" dirty="0"/>
              <a:t>Even more introduction</a:t>
            </a:r>
          </a:p>
        </p:txBody>
      </p:sp>
      <p:sp>
        <p:nvSpPr>
          <p:cNvPr id="3" name="TextBox 2">
            <a:extLst>
              <a:ext uri="{FF2B5EF4-FFF2-40B4-BE49-F238E27FC236}">
                <a16:creationId xmlns:a16="http://schemas.microsoft.com/office/drawing/2014/main" id="{6E2621BB-D7A5-40CE-88F8-0D1CEBC90C3A}"/>
              </a:ext>
            </a:extLst>
          </p:cNvPr>
          <p:cNvSpPr txBox="1"/>
          <p:nvPr/>
        </p:nvSpPr>
        <p:spPr>
          <a:xfrm>
            <a:off x="1458855" y="2162086"/>
            <a:ext cx="9263641" cy="3693319"/>
          </a:xfrm>
          <a:prstGeom prst="rect">
            <a:avLst/>
          </a:prstGeom>
          <a:noFill/>
        </p:spPr>
        <p:txBody>
          <a:bodyPr wrap="square" rtlCol="0">
            <a:spAutoFit/>
          </a:bodyPr>
          <a:lstStyle/>
          <a:p>
            <a:r>
              <a:rPr lang="en-US" sz="2400" dirty="0">
                <a:solidFill>
                  <a:schemeClr val="accent1"/>
                </a:solidFill>
              </a:rPr>
              <a:t>Time</a:t>
            </a:r>
            <a:r>
              <a:rPr lang="en-US" dirty="0"/>
              <a:t> – Most studies in this area have only included about 2-5 months of COVID data from around the start of the pandemic/lockdown periods. We expand the data to include a full year of COVID data in relation to cases and deaths at the county level.</a:t>
            </a:r>
          </a:p>
          <a:p>
            <a:endParaRPr lang="en-US" dirty="0"/>
          </a:p>
          <a:p>
            <a:r>
              <a:rPr lang="en-US" sz="2400" dirty="0">
                <a:solidFill>
                  <a:schemeClr val="accent1"/>
                </a:solidFill>
              </a:rPr>
              <a:t>Location</a:t>
            </a:r>
            <a:r>
              <a:rPr lang="en-US" dirty="0"/>
              <a:t> – Many studies looked at the data on a state level, but we have drilled down to the county level.</a:t>
            </a:r>
          </a:p>
          <a:p>
            <a:endParaRPr lang="en-US" dirty="0"/>
          </a:p>
          <a:p>
            <a:r>
              <a:rPr lang="en-US" sz="2400" dirty="0">
                <a:solidFill>
                  <a:schemeClr val="accent1"/>
                </a:solidFill>
              </a:rPr>
              <a:t>Variables </a:t>
            </a:r>
            <a:r>
              <a:rPr lang="en-US" dirty="0"/>
              <a:t>– Studies have been done on sentiment surrounding COVID-19, how physical distancing was measured by partisanship, and how mask adherence affects infection rates in subsequent weeks. This research analysis sought to combine all these factors into a single time series dataframe in order to draw relationships among all of them.</a:t>
            </a:r>
          </a:p>
          <a:p>
            <a:pPr marL="285750" indent="-285750">
              <a:buFont typeface="Arial" panose="020B0604020202020204" pitchFamily="34" charset="0"/>
              <a:buChar char="•"/>
            </a:pPr>
            <a:endParaRPr lang="en-US" dirty="0"/>
          </a:p>
        </p:txBody>
      </p:sp>
      <p:pic>
        <p:nvPicPr>
          <p:cNvPr id="5" name="Graphic 4" descr="Connected outline">
            <a:extLst>
              <a:ext uri="{FF2B5EF4-FFF2-40B4-BE49-F238E27FC236}">
                <a16:creationId xmlns:a16="http://schemas.microsoft.com/office/drawing/2014/main" id="{563ED614-3487-4887-AEEB-B577DE1D82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6237" y="279519"/>
            <a:ext cx="914400" cy="914400"/>
          </a:xfrm>
          <a:prstGeom prst="rect">
            <a:avLst/>
          </a:prstGeom>
        </p:spPr>
      </p:pic>
      <p:pic>
        <p:nvPicPr>
          <p:cNvPr id="6" name="Graphic 5" descr="Connected outline">
            <a:extLst>
              <a:ext uri="{FF2B5EF4-FFF2-40B4-BE49-F238E27FC236}">
                <a16:creationId xmlns:a16="http://schemas.microsoft.com/office/drawing/2014/main" id="{AAFAA66D-4738-4E75-8BEE-AD19AE637C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3795" y="952500"/>
            <a:ext cx="914400" cy="914400"/>
          </a:xfrm>
          <a:prstGeom prst="rect">
            <a:avLst/>
          </a:prstGeom>
        </p:spPr>
      </p:pic>
      <p:pic>
        <p:nvPicPr>
          <p:cNvPr id="7" name="Graphic 6" descr="Connected outline">
            <a:extLst>
              <a:ext uri="{FF2B5EF4-FFF2-40B4-BE49-F238E27FC236}">
                <a16:creationId xmlns:a16="http://schemas.microsoft.com/office/drawing/2014/main" id="{9197C743-FA44-4A2C-8D06-6500D67437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18435" y="5227711"/>
            <a:ext cx="914400" cy="914400"/>
          </a:xfrm>
          <a:prstGeom prst="rect">
            <a:avLst/>
          </a:prstGeom>
        </p:spPr>
      </p:pic>
      <p:pic>
        <p:nvPicPr>
          <p:cNvPr id="8" name="Graphic 7" descr="Connected outline">
            <a:extLst>
              <a:ext uri="{FF2B5EF4-FFF2-40B4-BE49-F238E27FC236}">
                <a16:creationId xmlns:a16="http://schemas.microsoft.com/office/drawing/2014/main" id="{599770D2-90E0-4F70-B4B7-C789A5DBB2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73121" y="5791200"/>
            <a:ext cx="914400" cy="914400"/>
          </a:xfrm>
          <a:prstGeom prst="rect">
            <a:avLst/>
          </a:prstGeom>
        </p:spPr>
      </p:pic>
      <p:pic>
        <p:nvPicPr>
          <p:cNvPr id="9" name="Graphic 8" descr="Connected outline">
            <a:extLst>
              <a:ext uri="{FF2B5EF4-FFF2-40B4-BE49-F238E27FC236}">
                <a16:creationId xmlns:a16="http://schemas.microsoft.com/office/drawing/2014/main" id="{220D4ADA-CBA1-4264-B3CD-FE6F0145C5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462782" y="5823303"/>
            <a:ext cx="914400" cy="914400"/>
          </a:xfrm>
          <a:prstGeom prst="rect">
            <a:avLst/>
          </a:prstGeom>
        </p:spPr>
      </p:pic>
    </p:spTree>
    <p:extLst>
      <p:ext uri="{BB962C8B-B14F-4D97-AF65-F5344CB8AC3E}">
        <p14:creationId xmlns:p14="http://schemas.microsoft.com/office/powerpoint/2010/main" val="3902995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6AFD1D-DA3E-4BAA-B095-94636202BA34}"/>
              </a:ext>
            </a:extLst>
          </p:cNvPr>
          <p:cNvSpPr>
            <a:spLocks noGrp="1"/>
          </p:cNvSpPr>
          <p:nvPr>
            <p:ph type="title"/>
          </p:nvPr>
        </p:nvSpPr>
        <p:spPr/>
        <p:txBody>
          <a:bodyPr/>
          <a:lstStyle/>
          <a:p>
            <a:r>
              <a:rPr lang="en-US" dirty="0"/>
              <a:t>Distancing &amp; COVID Deaths</a:t>
            </a:r>
          </a:p>
        </p:txBody>
      </p:sp>
      <p:sp>
        <p:nvSpPr>
          <p:cNvPr id="6" name="Text Placeholder 5">
            <a:extLst>
              <a:ext uri="{FF2B5EF4-FFF2-40B4-BE49-F238E27FC236}">
                <a16:creationId xmlns:a16="http://schemas.microsoft.com/office/drawing/2014/main" id="{7A3A868B-27A3-4242-A7BA-1768E21AB1A3}"/>
              </a:ext>
            </a:extLst>
          </p:cNvPr>
          <p:cNvSpPr>
            <a:spLocks noGrp="1"/>
          </p:cNvSpPr>
          <p:nvPr>
            <p:ph type="body" sz="half" idx="2"/>
          </p:nvPr>
        </p:nvSpPr>
        <p:spPr/>
        <p:txBody>
          <a:bodyPr/>
          <a:lstStyle/>
          <a:p>
            <a:endParaRPr lang="en-US"/>
          </a:p>
        </p:txBody>
      </p:sp>
      <p:graphicFrame>
        <p:nvGraphicFramePr>
          <p:cNvPr id="3" name="Diagram 2">
            <a:extLst>
              <a:ext uri="{FF2B5EF4-FFF2-40B4-BE49-F238E27FC236}">
                <a16:creationId xmlns:a16="http://schemas.microsoft.com/office/drawing/2014/main" id="{5973AAB4-1DA7-47E8-9826-A03CEF0F77BA}"/>
              </a:ext>
            </a:extLst>
          </p:cNvPr>
          <p:cNvGraphicFramePr/>
          <p:nvPr>
            <p:extLst>
              <p:ext uri="{D42A27DB-BD31-4B8C-83A1-F6EECF244321}">
                <p14:modId xmlns:p14="http://schemas.microsoft.com/office/powerpoint/2010/main" val="2317618126"/>
              </p:ext>
            </p:extLst>
          </p:nvPr>
        </p:nvGraphicFramePr>
        <p:xfrm>
          <a:off x="10767701" y="296122"/>
          <a:ext cx="1238680" cy="3429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E4C1CF5F-3998-4775-8DFF-0AA36A7701C9}"/>
              </a:ext>
            </a:extLst>
          </p:cNvPr>
          <p:cNvPicPr>
            <a:picLocks noChangeAspect="1"/>
          </p:cNvPicPr>
          <p:nvPr/>
        </p:nvPicPr>
        <p:blipFill>
          <a:blip r:embed="rId7"/>
          <a:stretch>
            <a:fillRect/>
          </a:stretch>
        </p:blipFill>
        <p:spPr>
          <a:xfrm>
            <a:off x="5870142" y="341529"/>
            <a:ext cx="3976627" cy="6174942"/>
          </a:xfrm>
          <a:prstGeom prst="rect">
            <a:avLst/>
          </a:prstGeom>
        </p:spPr>
      </p:pic>
    </p:spTree>
    <p:extLst>
      <p:ext uri="{BB962C8B-B14F-4D97-AF65-F5344CB8AC3E}">
        <p14:creationId xmlns:p14="http://schemas.microsoft.com/office/powerpoint/2010/main" val="1928907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AF9A5-7CDD-4D48-A60D-6FF379923177}"/>
              </a:ext>
            </a:extLst>
          </p:cNvPr>
          <p:cNvSpPr>
            <a:spLocks noGrp="1"/>
          </p:cNvSpPr>
          <p:nvPr>
            <p:ph type="title"/>
          </p:nvPr>
        </p:nvSpPr>
        <p:spPr/>
        <p:txBody>
          <a:bodyPr>
            <a:normAutofit/>
          </a:bodyPr>
          <a:lstStyle/>
          <a:p>
            <a:r>
              <a:rPr lang="en-US" sz="3600" dirty="0"/>
              <a:t>Sentiment &amp; COVID Cases</a:t>
            </a:r>
          </a:p>
        </p:txBody>
      </p:sp>
      <p:sp>
        <p:nvSpPr>
          <p:cNvPr id="4" name="Content Placeholder 3">
            <a:extLst>
              <a:ext uri="{FF2B5EF4-FFF2-40B4-BE49-F238E27FC236}">
                <a16:creationId xmlns:a16="http://schemas.microsoft.com/office/drawing/2014/main" id="{9232456C-5983-4895-B706-15CAAD120C0B}"/>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D389F951-7F45-475A-8DC4-B15CDDD134E0}"/>
              </a:ext>
            </a:extLst>
          </p:cNvPr>
          <p:cNvSpPr>
            <a:spLocks noGrp="1"/>
          </p:cNvSpPr>
          <p:nvPr>
            <p:ph type="body" sz="half" idx="2"/>
          </p:nvPr>
        </p:nvSpPr>
        <p:spPr/>
        <p:txBody>
          <a:bodyPr/>
          <a:lstStyle/>
          <a:p>
            <a:pPr marL="285750" indent="-285750" algn="l">
              <a:buFont typeface="Arial" panose="020B0604020202020204" pitchFamily="34" charset="0"/>
              <a:buChar char="•"/>
            </a:pPr>
            <a:r>
              <a:rPr lang="en-US" dirty="0"/>
              <a:t>Cases are per 100k</a:t>
            </a:r>
          </a:p>
        </p:txBody>
      </p:sp>
      <p:graphicFrame>
        <p:nvGraphicFramePr>
          <p:cNvPr id="3" name="Diagram 2">
            <a:extLst>
              <a:ext uri="{FF2B5EF4-FFF2-40B4-BE49-F238E27FC236}">
                <a16:creationId xmlns:a16="http://schemas.microsoft.com/office/drawing/2014/main" id="{F3A6CF33-7ECB-4E55-A591-A507B2DD25D7}"/>
              </a:ext>
            </a:extLst>
          </p:cNvPr>
          <p:cNvGraphicFramePr/>
          <p:nvPr>
            <p:extLst>
              <p:ext uri="{D42A27DB-BD31-4B8C-83A1-F6EECF244321}">
                <p14:modId xmlns:p14="http://schemas.microsoft.com/office/powerpoint/2010/main" val="2093579676"/>
              </p:ext>
            </p:extLst>
          </p:nvPr>
        </p:nvGraphicFramePr>
        <p:xfrm>
          <a:off x="10767701" y="296122"/>
          <a:ext cx="1238680" cy="3429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2121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3A09F-DE6E-473C-A5D1-84710293A1F7}"/>
              </a:ext>
            </a:extLst>
          </p:cNvPr>
          <p:cNvSpPr>
            <a:spLocks noGrp="1"/>
          </p:cNvSpPr>
          <p:nvPr>
            <p:ph type="title"/>
          </p:nvPr>
        </p:nvSpPr>
        <p:spPr/>
        <p:txBody>
          <a:bodyPr/>
          <a:lstStyle/>
          <a:p>
            <a:r>
              <a:rPr lang="en-US" dirty="0"/>
              <a:t>Sentiment &amp; COVID Deaths</a:t>
            </a:r>
          </a:p>
        </p:txBody>
      </p:sp>
      <p:sp>
        <p:nvSpPr>
          <p:cNvPr id="3" name="Content Placeholder 2">
            <a:extLst>
              <a:ext uri="{FF2B5EF4-FFF2-40B4-BE49-F238E27FC236}">
                <a16:creationId xmlns:a16="http://schemas.microsoft.com/office/drawing/2014/main" id="{7F1C6EDE-C667-45BE-8668-AEF6E4F6CF83}"/>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82B0D47A-DBC0-45D5-92AA-26A1AE519057}"/>
              </a:ext>
            </a:extLst>
          </p:cNvPr>
          <p:cNvSpPr>
            <a:spLocks noGrp="1"/>
          </p:cNvSpPr>
          <p:nvPr>
            <p:ph type="body" sz="half" idx="2"/>
          </p:nvPr>
        </p:nvSpPr>
        <p:spPr/>
        <p:txBody>
          <a:bodyPr/>
          <a:lstStyle/>
          <a:p>
            <a:endParaRPr lang="en-US"/>
          </a:p>
        </p:txBody>
      </p:sp>
      <p:graphicFrame>
        <p:nvGraphicFramePr>
          <p:cNvPr id="5" name="Diagram 4">
            <a:extLst>
              <a:ext uri="{FF2B5EF4-FFF2-40B4-BE49-F238E27FC236}">
                <a16:creationId xmlns:a16="http://schemas.microsoft.com/office/drawing/2014/main" id="{6BE5B61B-31F3-4034-8274-29C5866DA1AC}"/>
              </a:ext>
            </a:extLst>
          </p:cNvPr>
          <p:cNvGraphicFramePr/>
          <p:nvPr>
            <p:extLst>
              <p:ext uri="{D42A27DB-BD31-4B8C-83A1-F6EECF244321}">
                <p14:modId xmlns:p14="http://schemas.microsoft.com/office/powerpoint/2010/main" val="240160736"/>
              </p:ext>
            </p:extLst>
          </p:nvPr>
        </p:nvGraphicFramePr>
        <p:xfrm>
          <a:off x="10767701" y="296122"/>
          <a:ext cx="1238680" cy="3429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7754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4748E-83EE-4BE4-A9C6-136C121B571B}"/>
              </a:ext>
            </a:extLst>
          </p:cNvPr>
          <p:cNvSpPr>
            <a:spLocks noGrp="1"/>
          </p:cNvSpPr>
          <p:nvPr>
            <p:ph type="title"/>
          </p:nvPr>
        </p:nvSpPr>
        <p:spPr/>
        <p:txBody>
          <a:bodyPr/>
          <a:lstStyle/>
          <a:p>
            <a:r>
              <a:rPr lang="en-US" dirty="0"/>
              <a:t>EDA Conclusions:</a:t>
            </a:r>
          </a:p>
        </p:txBody>
      </p:sp>
      <p:sp>
        <p:nvSpPr>
          <p:cNvPr id="3" name="Text Placeholder 2">
            <a:extLst>
              <a:ext uri="{FF2B5EF4-FFF2-40B4-BE49-F238E27FC236}">
                <a16:creationId xmlns:a16="http://schemas.microsoft.com/office/drawing/2014/main" id="{2B5B3946-8AE1-4E03-8FB3-DDD29936D19B}"/>
              </a:ext>
            </a:extLst>
          </p:cNvPr>
          <p:cNvSpPr>
            <a:spLocks noGrp="1"/>
          </p:cNvSpPr>
          <p:nvPr>
            <p:ph type="body" idx="1"/>
          </p:nvPr>
        </p:nvSpPr>
        <p:spPr/>
        <p:txBody>
          <a:bodyPr/>
          <a:lstStyle/>
          <a:p>
            <a:r>
              <a:rPr lang="en-US" dirty="0"/>
              <a:t>Mask and Distance Data</a:t>
            </a:r>
          </a:p>
        </p:txBody>
      </p:sp>
      <p:sp>
        <p:nvSpPr>
          <p:cNvPr id="4" name="Text Placeholder 3">
            <a:extLst>
              <a:ext uri="{FF2B5EF4-FFF2-40B4-BE49-F238E27FC236}">
                <a16:creationId xmlns:a16="http://schemas.microsoft.com/office/drawing/2014/main" id="{85CBE91D-EC58-4036-9A90-E8DD9B0D84E7}"/>
              </a:ext>
            </a:extLst>
          </p:cNvPr>
          <p:cNvSpPr>
            <a:spLocks noGrp="1"/>
          </p:cNvSpPr>
          <p:nvPr>
            <p:ph type="body" sz="half" idx="15"/>
          </p:nvPr>
        </p:nvSpPr>
        <p:spPr/>
        <p:txBody>
          <a:bodyPr/>
          <a:lstStyle/>
          <a:p>
            <a:pPr marL="342900" indent="-342900" algn="l">
              <a:buFont typeface="+mj-lt"/>
              <a:buAutoNum type="arabicPeriod"/>
            </a:pPr>
            <a:r>
              <a:rPr lang="en-US" dirty="0"/>
              <a:t>There is an upward trend for both cases and deaths as the number of months to initiate a mask mandate increases. Slope more pronounced for cases than deaths.</a:t>
            </a:r>
          </a:p>
          <a:p>
            <a:pPr marL="342900" indent="-342900" algn="l">
              <a:buFont typeface="+mj-lt"/>
              <a:buAutoNum type="arabicPeriod"/>
            </a:pPr>
            <a:r>
              <a:rPr lang="en-US" dirty="0"/>
              <a:t>There is a downward trend for both cases and deaths as the number of minutes spent at home increases.</a:t>
            </a:r>
          </a:p>
          <a:p>
            <a:pPr marL="342900" indent="-342900" algn="l">
              <a:buFont typeface="+mj-lt"/>
              <a:buAutoNum type="arabicPeriod"/>
            </a:pPr>
            <a:endParaRPr lang="en-US" dirty="0"/>
          </a:p>
          <a:p>
            <a:pPr marL="342900" indent="-342900" algn="l">
              <a:buFont typeface="+mj-lt"/>
              <a:buAutoNum type="arabicPeriod"/>
            </a:pPr>
            <a:endParaRPr lang="en-US" dirty="0"/>
          </a:p>
        </p:txBody>
      </p:sp>
      <p:sp>
        <p:nvSpPr>
          <p:cNvPr id="5" name="Text Placeholder 4">
            <a:extLst>
              <a:ext uri="{FF2B5EF4-FFF2-40B4-BE49-F238E27FC236}">
                <a16:creationId xmlns:a16="http://schemas.microsoft.com/office/drawing/2014/main" id="{C4A3DB34-8EE7-4810-B005-C0FAAE93A04F}"/>
              </a:ext>
            </a:extLst>
          </p:cNvPr>
          <p:cNvSpPr>
            <a:spLocks noGrp="1"/>
          </p:cNvSpPr>
          <p:nvPr>
            <p:ph type="body" sz="quarter" idx="3"/>
          </p:nvPr>
        </p:nvSpPr>
        <p:spPr/>
        <p:txBody>
          <a:bodyPr/>
          <a:lstStyle/>
          <a:p>
            <a:r>
              <a:rPr lang="en-US" dirty="0"/>
              <a:t>Metrics</a:t>
            </a:r>
          </a:p>
        </p:txBody>
      </p:sp>
      <p:sp>
        <p:nvSpPr>
          <p:cNvPr id="6" name="Text Placeholder 5">
            <a:extLst>
              <a:ext uri="{FF2B5EF4-FFF2-40B4-BE49-F238E27FC236}">
                <a16:creationId xmlns:a16="http://schemas.microsoft.com/office/drawing/2014/main" id="{E9E8A382-EA00-497A-B719-801A0E7512E3}"/>
              </a:ext>
            </a:extLst>
          </p:cNvPr>
          <p:cNvSpPr>
            <a:spLocks noGrp="1"/>
          </p:cNvSpPr>
          <p:nvPr>
            <p:ph type="body" sz="half" idx="16"/>
          </p:nvPr>
        </p:nvSpPr>
        <p:spPr/>
        <p:txBody>
          <a:bodyPr/>
          <a:lstStyle/>
          <a:p>
            <a:pPr marL="285750" indent="-285750" algn="l">
              <a:buFont typeface="Arial" panose="020B0604020202020204" pitchFamily="34" charset="0"/>
              <a:buChar char="•"/>
            </a:pPr>
            <a:r>
              <a:rPr lang="en-US" dirty="0"/>
              <a:t>R-Squares are not indicative of much correlation of X to Y despite getting significant p-values.</a:t>
            </a:r>
          </a:p>
        </p:txBody>
      </p:sp>
      <p:sp>
        <p:nvSpPr>
          <p:cNvPr id="7" name="Text Placeholder 6">
            <a:extLst>
              <a:ext uri="{FF2B5EF4-FFF2-40B4-BE49-F238E27FC236}">
                <a16:creationId xmlns:a16="http://schemas.microsoft.com/office/drawing/2014/main" id="{CA1D9D2B-A459-484D-AC88-EA0507FD9AE6}"/>
              </a:ext>
            </a:extLst>
          </p:cNvPr>
          <p:cNvSpPr>
            <a:spLocks noGrp="1"/>
          </p:cNvSpPr>
          <p:nvPr>
            <p:ph type="body" sz="quarter" idx="13"/>
          </p:nvPr>
        </p:nvSpPr>
        <p:spPr/>
        <p:txBody>
          <a:bodyPr/>
          <a:lstStyle/>
          <a:p>
            <a:r>
              <a:rPr lang="en-US" dirty="0"/>
              <a:t>Next Steps:</a:t>
            </a:r>
          </a:p>
        </p:txBody>
      </p:sp>
      <p:sp>
        <p:nvSpPr>
          <p:cNvPr id="8" name="Text Placeholder 7">
            <a:extLst>
              <a:ext uri="{FF2B5EF4-FFF2-40B4-BE49-F238E27FC236}">
                <a16:creationId xmlns:a16="http://schemas.microsoft.com/office/drawing/2014/main" id="{7FDBE35D-C4D6-41DE-AB8A-C567714BEB03}"/>
              </a:ext>
            </a:extLst>
          </p:cNvPr>
          <p:cNvSpPr>
            <a:spLocks noGrp="1"/>
          </p:cNvSpPr>
          <p:nvPr>
            <p:ph type="body" sz="half" idx="17"/>
          </p:nvPr>
        </p:nvSpPr>
        <p:spPr/>
        <p:txBody>
          <a:bodyPr/>
          <a:lstStyle/>
          <a:p>
            <a:endParaRPr lang="en-US"/>
          </a:p>
        </p:txBody>
      </p:sp>
    </p:spTree>
    <p:extLst>
      <p:ext uri="{BB962C8B-B14F-4D97-AF65-F5344CB8AC3E}">
        <p14:creationId xmlns:p14="http://schemas.microsoft.com/office/powerpoint/2010/main" val="4125019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FB742-CFF5-432B-8983-E799D0D3D378}"/>
              </a:ext>
            </a:extLst>
          </p:cNvPr>
          <p:cNvSpPr>
            <a:spLocks noGrp="1"/>
          </p:cNvSpPr>
          <p:nvPr>
            <p:ph type="title"/>
          </p:nvPr>
        </p:nvSpPr>
        <p:spPr/>
        <p:txBody>
          <a:bodyPr/>
          <a:lstStyle/>
          <a:p>
            <a:r>
              <a:rPr lang="en-US" dirty="0"/>
              <a:t>Research Design</a:t>
            </a:r>
          </a:p>
        </p:txBody>
      </p:sp>
    </p:spTree>
    <p:extLst>
      <p:ext uri="{BB962C8B-B14F-4D97-AF65-F5344CB8AC3E}">
        <p14:creationId xmlns:p14="http://schemas.microsoft.com/office/powerpoint/2010/main" val="1283374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453A2-1C56-4254-B384-786009F8D73F}"/>
              </a:ext>
            </a:extLst>
          </p:cNvPr>
          <p:cNvSpPr>
            <a:spLocks noGrp="1"/>
          </p:cNvSpPr>
          <p:nvPr>
            <p:ph type="title"/>
          </p:nvPr>
        </p:nvSpPr>
        <p:spPr/>
        <p:txBody>
          <a:bodyPr/>
          <a:lstStyle/>
          <a:p>
            <a:r>
              <a:rPr lang="en-US" dirty="0"/>
              <a:t>The Math</a:t>
            </a:r>
          </a:p>
        </p:txBody>
      </p:sp>
      <p:pic>
        <p:nvPicPr>
          <p:cNvPr id="4" name="Picture 3">
            <a:extLst>
              <a:ext uri="{FF2B5EF4-FFF2-40B4-BE49-F238E27FC236}">
                <a16:creationId xmlns:a16="http://schemas.microsoft.com/office/drawing/2014/main" id="{D1E9B174-DA32-4FCE-919B-79F407B78280}"/>
              </a:ext>
            </a:extLst>
          </p:cNvPr>
          <p:cNvPicPr>
            <a:picLocks noChangeAspect="1"/>
          </p:cNvPicPr>
          <p:nvPr/>
        </p:nvPicPr>
        <p:blipFill>
          <a:blip r:embed="rId2"/>
          <a:stretch>
            <a:fillRect/>
          </a:stretch>
        </p:blipFill>
        <p:spPr>
          <a:xfrm>
            <a:off x="3557587" y="2081212"/>
            <a:ext cx="5076825" cy="2695575"/>
          </a:xfrm>
          <a:prstGeom prst="rect">
            <a:avLst/>
          </a:prstGeom>
        </p:spPr>
      </p:pic>
    </p:spTree>
    <p:extLst>
      <p:ext uri="{BB962C8B-B14F-4D97-AF65-F5344CB8AC3E}">
        <p14:creationId xmlns:p14="http://schemas.microsoft.com/office/powerpoint/2010/main" val="16687453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1AB33-3510-4299-9CD5-571058AF6369}"/>
              </a:ext>
            </a:extLst>
          </p:cNvPr>
          <p:cNvSpPr>
            <a:spLocks noGrp="1"/>
          </p:cNvSpPr>
          <p:nvPr>
            <p:ph type="title"/>
          </p:nvPr>
        </p:nvSpPr>
        <p:spPr/>
        <p:txBody>
          <a:bodyPr/>
          <a:lstStyle/>
          <a:p>
            <a:r>
              <a:rPr lang="en-US" dirty="0"/>
              <a:t>Results</a:t>
            </a:r>
          </a:p>
        </p:txBody>
      </p:sp>
    </p:spTree>
    <p:extLst>
      <p:ext uri="{BB962C8B-B14F-4D97-AF65-F5344CB8AC3E}">
        <p14:creationId xmlns:p14="http://schemas.microsoft.com/office/powerpoint/2010/main" val="23752357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43DE-11D1-4AB5-B365-539F70FDAB4D}"/>
              </a:ext>
            </a:extLst>
          </p:cNvPr>
          <p:cNvSpPr>
            <a:spLocks noGrp="1"/>
          </p:cNvSpPr>
          <p:nvPr>
            <p:ph type="title"/>
          </p:nvPr>
        </p:nvSpPr>
        <p:spPr/>
        <p:txBody>
          <a:bodyPr/>
          <a:lstStyle/>
          <a:p>
            <a:r>
              <a:rPr lang="en-US" dirty="0"/>
              <a:t>Discussion</a:t>
            </a:r>
          </a:p>
        </p:txBody>
      </p:sp>
    </p:spTree>
    <p:extLst>
      <p:ext uri="{BB962C8B-B14F-4D97-AF65-F5344CB8AC3E}">
        <p14:creationId xmlns:p14="http://schemas.microsoft.com/office/powerpoint/2010/main" val="21799581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F5218-374F-4DA9-817B-AF509C983C8F}"/>
              </a:ext>
            </a:extLst>
          </p:cNvPr>
          <p:cNvSpPr>
            <a:spLocks noGrp="1"/>
          </p:cNvSpPr>
          <p:nvPr>
            <p:ph type="title"/>
          </p:nvPr>
        </p:nvSpPr>
        <p:spPr/>
        <p:txBody>
          <a:bodyPr/>
          <a:lstStyle/>
          <a:p>
            <a:r>
              <a:rPr lang="en-US" dirty="0"/>
              <a:t>Final Thoughts</a:t>
            </a:r>
          </a:p>
        </p:txBody>
      </p:sp>
    </p:spTree>
    <p:extLst>
      <p:ext uri="{BB962C8B-B14F-4D97-AF65-F5344CB8AC3E}">
        <p14:creationId xmlns:p14="http://schemas.microsoft.com/office/powerpoint/2010/main" val="32485631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58225-5F9C-482D-85E3-9334E5B12404}"/>
              </a:ext>
            </a:extLst>
          </p:cNvPr>
          <p:cNvSpPr>
            <a:spLocks noGrp="1"/>
          </p:cNvSpPr>
          <p:nvPr>
            <p:ph type="title"/>
          </p:nvPr>
        </p:nvSpPr>
        <p:spPr/>
        <p:txBody>
          <a:bodyPr/>
          <a:lstStyle/>
          <a:p>
            <a:r>
              <a:rPr lang="en-US" dirty="0"/>
              <a:t>Acknowledgements</a:t>
            </a:r>
          </a:p>
        </p:txBody>
      </p:sp>
    </p:spTree>
    <p:extLst>
      <p:ext uri="{BB962C8B-B14F-4D97-AF65-F5344CB8AC3E}">
        <p14:creationId xmlns:p14="http://schemas.microsoft.com/office/powerpoint/2010/main" val="4102993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t>Datasets</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3807685686"/>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089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0BD61-0516-47B4-AF38-CEEB24CE1FDD}"/>
              </a:ext>
            </a:extLst>
          </p:cNvPr>
          <p:cNvSpPr>
            <a:spLocks noGrp="1"/>
          </p:cNvSpPr>
          <p:nvPr>
            <p:ph type="title"/>
          </p:nvPr>
        </p:nvSpPr>
        <p:spPr/>
        <p:txBody>
          <a:bodyPr/>
          <a:lstStyle/>
          <a:p>
            <a:r>
              <a:rPr lang="en-US" dirty="0"/>
              <a:t>Covariate/Interaction Variables</a:t>
            </a:r>
          </a:p>
        </p:txBody>
      </p:sp>
      <p:sp>
        <p:nvSpPr>
          <p:cNvPr id="3" name="Content Placeholder 2">
            <a:extLst>
              <a:ext uri="{FF2B5EF4-FFF2-40B4-BE49-F238E27FC236}">
                <a16:creationId xmlns:a16="http://schemas.microsoft.com/office/drawing/2014/main" id="{3C8B10B2-EC77-4939-A926-60713021E37A}"/>
              </a:ext>
            </a:extLst>
          </p:cNvPr>
          <p:cNvSpPr>
            <a:spLocks noGrp="1"/>
          </p:cNvSpPr>
          <p:nvPr>
            <p:ph sz="half" idx="1"/>
          </p:nvPr>
        </p:nvSpPr>
        <p:spPr/>
        <p:txBody>
          <a:bodyPr>
            <a:normAutofit lnSpcReduction="10000"/>
          </a:bodyPr>
          <a:lstStyle/>
          <a:p>
            <a:r>
              <a:rPr lang="en-US" dirty="0">
                <a:solidFill>
                  <a:schemeClr val="accent1"/>
                </a:solidFill>
              </a:rPr>
              <a:t>Median income</a:t>
            </a:r>
          </a:p>
          <a:p>
            <a:r>
              <a:rPr lang="en-US" dirty="0"/>
              <a:t>Income inequality</a:t>
            </a:r>
          </a:p>
          <a:p>
            <a:r>
              <a:rPr lang="en-US" dirty="0">
                <a:solidFill>
                  <a:schemeClr val="accent1"/>
                </a:solidFill>
              </a:rPr>
              <a:t>Median age</a:t>
            </a:r>
          </a:p>
          <a:p>
            <a:r>
              <a:rPr lang="en-US" dirty="0">
                <a:solidFill>
                  <a:schemeClr val="accent1"/>
                </a:solidFill>
              </a:rPr>
              <a:t>Age composition</a:t>
            </a:r>
          </a:p>
          <a:p>
            <a:r>
              <a:rPr lang="en-US" dirty="0">
                <a:solidFill>
                  <a:schemeClr val="accent1"/>
                </a:solidFill>
              </a:rPr>
              <a:t>Race/ethnicity proportion</a:t>
            </a:r>
          </a:p>
          <a:p>
            <a:r>
              <a:rPr lang="en-US" dirty="0"/>
              <a:t>Governor’s party affiliation</a:t>
            </a:r>
          </a:p>
          <a:p>
            <a:r>
              <a:rPr lang="en-US" dirty="0">
                <a:solidFill>
                  <a:schemeClr val="accent1"/>
                </a:solidFill>
              </a:rPr>
              <a:t>Employment percentage</a:t>
            </a:r>
          </a:p>
          <a:p>
            <a:endParaRPr lang="en-US" dirty="0"/>
          </a:p>
          <a:p>
            <a:endParaRPr lang="en-US" dirty="0"/>
          </a:p>
        </p:txBody>
      </p:sp>
      <p:sp>
        <p:nvSpPr>
          <p:cNvPr id="4" name="Content Placeholder 3">
            <a:extLst>
              <a:ext uri="{FF2B5EF4-FFF2-40B4-BE49-F238E27FC236}">
                <a16:creationId xmlns:a16="http://schemas.microsoft.com/office/drawing/2014/main" id="{9A97A476-FDD5-4EE2-9373-5A5D91B6A6B1}"/>
              </a:ext>
            </a:extLst>
          </p:cNvPr>
          <p:cNvSpPr>
            <a:spLocks noGrp="1"/>
          </p:cNvSpPr>
          <p:nvPr>
            <p:ph sz="half" idx="2"/>
          </p:nvPr>
        </p:nvSpPr>
        <p:spPr/>
        <p:txBody>
          <a:bodyPr>
            <a:normAutofit lnSpcReduction="10000"/>
          </a:bodyPr>
          <a:lstStyle/>
          <a:p>
            <a:r>
              <a:rPr lang="en-US" dirty="0"/>
              <a:t>Low access to grocery stores</a:t>
            </a:r>
          </a:p>
          <a:p>
            <a:r>
              <a:rPr lang="en-US" dirty="0"/>
              <a:t>Number of grocery stores</a:t>
            </a:r>
          </a:p>
          <a:p>
            <a:r>
              <a:rPr lang="en-US" dirty="0"/>
              <a:t>Travel time to work</a:t>
            </a:r>
          </a:p>
          <a:p>
            <a:r>
              <a:rPr lang="en-US" dirty="0">
                <a:solidFill>
                  <a:schemeClr val="accent1"/>
                </a:solidFill>
              </a:rPr>
              <a:t>Religiosity</a:t>
            </a:r>
          </a:p>
          <a:p>
            <a:r>
              <a:rPr lang="en-US" dirty="0">
                <a:solidFill>
                  <a:schemeClr val="accent1"/>
                </a:solidFill>
              </a:rPr>
              <a:t>Whether mandates were active</a:t>
            </a:r>
          </a:p>
          <a:p>
            <a:r>
              <a:rPr lang="en-US" dirty="0"/>
              <a:t>Change in life expectancy from 1985-2010</a:t>
            </a:r>
          </a:p>
          <a:p>
            <a:endParaRPr lang="en-US" dirty="0"/>
          </a:p>
        </p:txBody>
      </p:sp>
    </p:spTree>
    <p:extLst>
      <p:ext uri="{BB962C8B-B14F-4D97-AF65-F5344CB8AC3E}">
        <p14:creationId xmlns:p14="http://schemas.microsoft.com/office/powerpoint/2010/main" val="2451872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355EF-6B3C-4E2C-882F-87764B11812C}"/>
              </a:ext>
            </a:extLst>
          </p:cNvPr>
          <p:cNvSpPr>
            <a:spLocks noGrp="1"/>
          </p:cNvSpPr>
          <p:nvPr>
            <p:ph type="title"/>
          </p:nvPr>
        </p:nvSpPr>
        <p:spPr>
          <a:xfrm>
            <a:off x="913795" y="763701"/>
            <a:ext cx="5707899" cy="577989"/>
          </a:xfrm>
        </p:spPr>
        <p:txBody>
          <a:bodyPr/>
          <a:lstStyle/>
          <a:p>
            <a:r>
              <a:rPr lang="en-US" dirty="0">
                <a:solidFill>
                  <a:schemeClr val="accent1"/>
                </a:solidFill>
              </a:rPr>
              <a:t>COVID-19 Data</a:t>
            </a:r>
          </a:p>
        </p:txBody>
      </p:sp>
      <p:pic>
        <p:nvPicPr>
          <p:cNvPr id="6" name="Picture Placeholder 5" descr="Graphical user interface, chart&#10;&#10;Description automatically generated">
            <a:extLst>
              <a:ext uri="{FF2B5EF4-FFF2-40B4-BE49-F238E27FC236}">
                <a16:creationId xmlns:a16="http://schemas.microsoft.com/office/drawing/2014/main" id="{2473061F-EEF1-428B-94A2-02FC0A721A9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4237" r="14237"/>
          <a:stretch>
            <a:fillRect/>
          </a:stretch>
        </p:blipFill>
        <p:spPr/>
      </p:pic>
      <p:sp>
        <p:nvSpPr>
          <p:cNvPr id="4" name="Text Placeholder 3">
            <a:extLst>
              <a:ext uri="{FF2B5EF4-FFF2-40B4-BE49-F238E27FC236}">
                <a16:creationId xmlns:a16="http://schemas.microsoft.com/office/drawing/2014/main" id="{BB2DB48D-43A7-431F-87AE-5DAAC3C83044}"/>
              </a:ext>
            </a:extLst>
          </p:cNvPr>
          <p:cNvSpPr>
            <a:spLocks noGrp="1"/>
          </p:cNvSpPr>
          <p:nvPr>
            <p:ph type="body" sz="half" idx="2"/>
          </p:nvPr>
        </p:nvSpPr>
        <p:spPr>
          <a:xfrm>
            <a:off x="1473698" y="1461331"/>
            <a:ext cx="4588094" cy="4354063"/>
          </a:xfrm>
        </p:spPr>
        <p:txBody>
          <a:bodyPr>
            <a:normAutofit lnSpcReduction="10000"/>
          </a:bodyPr>
          <a:lstStyle/>
          <a:p>
            <a:pPr marL="285750" indent="-285750" algn="l">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Source: The New York Times. (2021). Coronavirus (Covid-19) Data in the United States. Retrieved January 2022, from </a:t>
            </a:r>
            <a:r>
              <a:rPr lang="en-US" sz="1800" u="sng" dirty="0">
                <a:solidFill>
                  <a:srgbClr val="0563C1"/>
                </a:solidFill>
                <a:effectLst/>
                <a:ea typeface="Calibri" panose="020F0502020204030204" pitchFamily="34" charset="0"/>
                <a:cs typeface="Times New Roman" panose="02020603050405020304" pitchFamily="18" charset="0"/>
                <a:hlinkClick r:id="rId3"/>
              </a:rPr>
              <a:t>https://github.com/nytimes/covid-19-data</a:t>
            </a:r>
            <a:endParaRPr lang="en-US" sz="1800" dirty="0">
              <a:effectLst/>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Features:</a:t>
            </a:r>
          </a:p>
          <a:p>
            <a:pPr marL="742950" lvl="1" indent="-285750">
              <a:buFont typeface="Arial" panose="020B0604020202020204" pitchFamily="34" charset="0"/>
              <a:buChar char="•"/>
            </a:pPr>
            <a:r>
              <a:rPr lang="en-US" sz="1400" dirty="0">
                <a:effectLst/>
                <a:ea typeface="Calibri" panose="020F0502020204030204" pitchFamily="34" charset="0"/>
                <a:cs typeface="Times New Roman" panose="02020603050405020304" pitchFamily="18" charset="0"/>
              </a:rPr>
              <a:t>Date</a:t>
            </a:r>
          </a:p>
          <a:p>
            <a:pPr marL="742950" lvl="1" indent="-285750">
              <a:buFont typeface="Arial" panose="020B0604020202020204" pitchFamily="34" charset="0"/>
              <a:buChar char="•"/>
            </a:pPr>
            <a:r>
              <a:rPr lang="en-US" sz="1400" dirty="0">
                <a:effectLst/>
                <a:ea typeface="Calibri" panose="020F0502020204030204" pitchFamily="34" charset="0"/>
                <a:cs typeface="Times New Roman" panose="02020603050405020304" pitchFamily="18" charset="0"/>
              </a:rPr>
              <a:t>Geoid/FIPS code</a:t>
            </a:r>
          </a:p>
          <a:p>
            <a:pPr marL="742950" lvl="1" indent="-285750">
              <a:buFont typeface="Arial" panose="020B0604020202020204" pitchFamily="34" charset="0"/>
              <a:buChar char="•"/>
            </a:pPr>
            <a:r>
              <a:rPr lang="en-US" sz="1400" dirty="0">
                <a:effectLst/>
                <a:ea typeface="Calibri" panose="020F0502020204030204" pitchFamily="34" charset="0"/>
                <a:cs typeface="Times New Roman" panose="02020603050405020304" pitchFamily="18" charset="0"/>
              </a:rPr>
              <a:t>County name and state</a:t>
            </a:r>
          </a:p>
          <a:p>
            <a:pPr marL="742950" lvl="1" indent="-285750">
              <a:buFont typeface="Arial" panose="020B0604020202020204" pitchFamily="34" charset="0"/>
              <a:buChar char="•"/>
            </a:pPr>
            <a:r>
              <a:rPr lang="en-US" sz="1400" dirty="0">
                <a:effectLst/>
                <a:ea typeface="Calibri" panose="020F0502020204030204" pitchFamily="34" charset="0"/>
                <a:cs typeface="Times New Roman" panose="02020603050405020304" pitchFamily="18" charset="0"/>
              </a:rPr>
              <a:t>Cases, average cases, average cases/100k</a:t>
            </a:r>
          </a:p>
          <a:p>
            <a:pPr marL="742950" lvl="1" indent="-285750">
              <a:buFont typeface="Arial" panose="020B0604020202020204" pitchFamily="34" charset="0"/>
              <a:buChar char="•"/>
            </a:pPr>
            <a:r>
              <a:rPr lang="en-US" sz="1400" dirty="0">
                <a:effectLst/>
                <a:ea typeface="Calibri" panose="020F0502020204030204" pitchFamily="34" charset="0"/>
                <a:cs typeface="Times New Roman" panose="02020603050405020304" pitchFamily="18" charset="0"/>
              </a:rPr>
              <a:t>Deaths, average deaths, average deaths/100k</a:t>
            </a:r>
          </a:p>
          <a:p>
            <a:pPr marL="742950" lvl="1" indent="-285750">
              <a:buFont typeface="Arial" panose="020B0604020202020204" pitchFamily="34" charset="0"/>
              <a:buChar char="•"/>
            </a:pPr>
            <a:endParaRPr lang="en-US" sz="1400" dirty="0">
              <a:effectLst/>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r>
              <a:rPr lang="en-US" sz="1800" dirty="0">
                <a:effectLst/>
                <a:ea typeface="Calibri" panose="020F0502020204030204" pitchFamily="34" charset="0"/>
                <a:cs typeface="Times New Roman" panose="02020603050405020304" pitchFamily="18" charset="0"/>
              </a:rPr>
              <a:t>Raw data contains negative values for corrections on previous entries.</a:t>
            </a:r>
          </a:p>
          <a:p>
            <a:pPr algn="l"/>
            <a:endParaRPr lang="en-US" sz="1800" dirty="0">
              <a:effectLst/>
              <a:ea typeface="Calibri" panose="020F0502020204030204" pitchFamily="34" charset="0"/>
              <a:cs typeface="Times New Roman" panose="02020603050405020304" pitchFamily="18" charset="0"/>
            </a:endParaRPr>
          </a:p>
          <a:p>
            <a:pPr algn="l"/>
            <a:endParaRPr lang="en-US" dirty="0"/>
          </a:p>
        </p:txBody>
      </p:sp>
    </p:spTree>
    <p:extLst>
      <p:ext uri="{BB962C8B-B14F-4D97-AF65-F5344CB8AC3E}">
        <p14:creationId xmlns:p14="http://schemas.microsoft.com/office/powerpoint/2010/main" val="1205874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6DA4C-70F5-44E4-8BC1-6545D1D56284}"/>
              </a:ext>
            </a:extLst>
          </p:cNvPr>
          <p:cNvSpPr>
            <a:spLocks noGrp="1"/>
          </p:cNvSpPr>
          <p:nvPr>
            <p:ph type="title"/>
          </p:nvPr>
        </p:nvSpPr>
        <p:spPr>
          <a:xfrm>
            <a:off x="913795" y="763702"/>
            <a:ext cx="5707899" cy="671992"/>
          </a:xfrm>
        </p:spPr>
        <p:txBody>
          <a:bodyPr/>
          <a:lstStyle/>
          <a:p>
            <a:r>
              <a:rPr lang="en-US" dirty="0">
                <a:solidFill>
                  <a:schemeClr val="accent1"/>
                </a:solidFill>
              </a:rPr>
              <a:t>COVID-19 Data II</a:t>
            </a:r>
          </a:p>
        </p:txBody>
      </p:sp>
      <p:sp>
        <p:nvSpPr>
          <p:cNvPr id="4" name="Text Placeholder 3">
            <a:extLst>
              <a:ext uri="{FF2B5EF4-FFF2-40B4-BE49-F238E27FC236}">
                <a16:creationId xmlns:a16="http://schemas.microsoft.com/office/drawing/2014/main" id="{6DD5BF42-6BB3-4712-811E-2FD152AB9F35}"/>
              </a:ext>
            </a:extLst>
          </p:cNvPr>
          <p:cNvSpPr>
            <a:spLocks noGrp="1"/>
          </p:cNvSpPr>
          <p:nvPr>
            <p:ph type="body" sz="half" idx="2"/>
          </p:nvPr>
        </p:nvSpPr>
        <p:spPr>
          <a:xfrm>
            <a:off x="1473698" y="1538243"/>
            <a:ext cx="4588094" cy="4277151"/>
          </a:xfrm>
        </p:spPr>
        <p:txBody>
          <a:bodyPr>
            <a:normAutofit/>
          </a:bodyPr>
          <a:lstStyle/>
          <a:p>
            <a:pPr marL="285750" indent="-285750" algn="l">
              <a:buFont typeface="Arial" panose="020B0604020202020204" pitchFamily="34" charset="0"/>
              <a:buChar char="•"/>
            </a:pPr>
            <a:r>
              <a:rPr lang="en-US" sz="1800" dirty="0">
                <a:latin typeface="Goudy Old Style" panose="02020502050305020303" pitchFamily="18" charset="0"/>
                <a:cs typeface="Calibri" panose="020F0502020204030204" pitchFamily="34" charset="0"/>
              </a:rPr>
              <a:t>Data range: 3/01/2020 – 3/31/2021 </a:t>
            </a:r>
          </a:p>
          <a:p>
            <a:pPr algn="l"/>
            <a:r>
              <a:rPr lang="en-US" sz="1800" dirty="0">
                <a:latin typeface="Goudy Old Style" panose="02020502050305020303" pitchFamily="18" charset="0"/>
                <a:cs typeface="Calibri" panose="020F0502020204030204" pitchFamily="34" charset="0"/>
              </a:rPr>
              <a:t>      (13 months)</a:t>
            </a:r>
          </a:p>
          <a:p>
            <a:pPr algn="l"/>
            <a:endParaRPr lang="en-US" sz="1800" dirty="0">
              <a:latin typeface="Goudy Old Style" panose="02020502050305020303" pitchFamily="18" charset="0"/>
              <a:cs typeface="Calibri" panose="020F0502020204030204" pitchFamily="34" charset="0"/>
            </a:endParaRPr>
          </a:p>
          <a:p>
            <a:pPr marL="285750" indent="-285750" algn="l">
              <a:buFont typeface="Arial" panose="020B0604020202020204" pitchFamily="34" charset="0"/>
              <a:buChar char="•"/>
            </a:pPr>
            <a:r>
              <a:rPr lang="en-US" sz="1800" dirty="0">
                <a:latin typeface="Goudy Old Style" panose="02020502050305020303" pitchFamily="18" charset="0"/>
                <a:cs typeface="Calibri" panose="020F0502020204030204" pitchFamily="34" charset="0"/>
              </a:rPr>
              <a:t>3,138 counties in total in the data</a:t>
            </a:r>
          </a:p>
          <a:p>
            <a:pPr algn="l"/>
            <a:endParaRPr lang="en-US" sz="1800" dirty="0">
              <a:latin typeface="Goudy Old Style" panose="02020502050305020303" pitchFamily="18" charset="0"/>
              <a:cs typeface="Calibri" panose="020F0502020204030204" pitchFamily="34" charset="0"/>
            </a:endParaRPr>
          </a:p>
          <a:p>
            <a:pPr marL="285750" indent="-285750" algn="l">
              <a:buFont typeface="Arial" panose="020B0604020202020204" pitchFamily="34" charset="0"/>
              <a:buChar char="•"/>
            </a:pPr>
            <a:r>
              <a:rPr lang="en-US" sz="1800" dirty="0">
                <a:effectLst/>
                <a:latin typeface="Goudy Old Style" panose="02020502050305020303" pitchFamily="18" charset="0"/>
                <a:ea typeface="Calibri" panose="020F0502020204030204" pitchFamily="34" charset="0"/>
                <a:cs typeface="Calibri" panose="020F0502020204030204" pitchFamily="34" charset="0"/>
              </a:rPr>
              <a:t>Converted two ways: </a:t>
            </a:r>
          </a:p>
          <a:p>
            <a:pPr lvl="1"/>
            <a:r>
              <a:rPr lang="en-US" sz="1400" dirty="0">
                <a:effectLst/>
                <a:latin typeface="Goudy Old Style" panose="02020502050305020303" pitchFamily="18" charset="0"/>
                <a:ea typeface="Calibri" panose="020F0502020204030204" pitchFamily="34" charset="0"/>
                <a:cs typeface="Calibri" panose="020F0502020204030204" pitchFamily="34" charset="0"/>
              </a:rPr>
              <a:t>1) into time series data by month </a:t>
            </a:r>
          </a:p>
          <a:p>
            <a:pPr lvl="1"/>
            <a:r>
              <a:rPr lang="en-US" sz="1400" dirty="0">
                <a:effectLst/>
                <a:latin typeface="Goudy Old Style" panose="02020502050305020303" pitchFamily="18" charset="0"/>
                <a:ea typeface="Calibri" panose="020F0502020204030204" pitchFamily="34" charset="0"/>
                <a:cs typeface="Calibri" panose="020F0502020204030204" pitchFamily="34" charset="0"/>
              </a:rPr>
              <a:t>	[all_covid and covid_ts] </a:t>
            </a:r>
          </a:p>
          <a:p>
            <a:pPr lvl="1"/>
            <a:r>
              <a:rPr lang="en-US" sz="1400" dirty="0">
                <a:effectLst/>
                <a:latin typeface="Goudy Old Style" panose="02020502050305020303" pitchFamily="18" charset="0"/>
                <a:ea typeface="Calibri" panose="020F0502020204030204" pitchFamily="34" charset="0"/>
                <a:cs typeface="Calibri" panose="020F0502020204030204" pitchFamily="34" charset="0"/>
              </a:rPr>
              <a:t>2) by FIPS with state and county </a:t>
            </a:r>
          </a:p>
          <a:p>
            <a:pPr lvl="1"/>
            <a:r>
              <a:rPr lang="en-US" sz="1400" dirty="0">
                <a:effectLst/>
                <a:latin typeface="Goudy Old Style" panose="02020502050305020303" pitchFamily="18" charset="0"/>
                <a:ea typeface="Calibri" panose="020F0502020204030204" pitchFamily="34" charset="0"/>
                <a:cs typeface="Calibri" panose="020F0502020204030204" pitchFamily="34" charset="0"/>
              </a:rPr>
              <a:t>	[cases_by_fips]</a:t>
            </a:r>
          </a:p>
        </p:txBody>
      </p:sp>
      <p:pic>
        <p:nvPicPr>
          <p:cNvPr id="6" name="Picture 5">
            <a:extLst>
              <a:ext uri="{FF2B5EF4-FFF2-40B4-BE49-F238E27FC236}">
                <a16:creationId xmlns:a16="http://schemas.microsoft.com/office/drawing/2014/main" id="{AF04BF8E-69E3-46D8-803E-6B2EFAB9D7DC}"/>
              </a:ext>
            </a:extLst>
          </p:cNvPr>
          <p:cNvPicPr>
            <a:picLocks noChangeAspect="1"/>
          </p:cNvPicPr>
          <p:nvPr/>
        </p:nvPicPr>
        <p:blipFill>
          <a:blip r:embed="rId2"/>
          <a:stretch>
            <a:fillRect/>
          </a:stretch>
        </p:blipFill>
        <p:spPr>
          <a:xfrm>
            <a:off x="7246611" y="596202"/>
            <a:ext cx="3800475" cy="2657475"/>
          </a:xfrm>
          <a:prstGeom prst="rect">
            <a:avLst/>
          </a:prstGeom>
        </p:spPr>
      </p:pic>
      <p:pic>
        <p:nvPicPr>
          <p:cNvPr id="10" name="Picture 9">
            <a:extLst>
              <a:ext uri="{FF2B5EF4-FFF2-40B4-BE49-F238E27FC236}">
                <a16:creationId xmlns:a16="http://schemas.microsoft.com/office/drawing/2014/main" id="{CDFBAD22-936F-4725-AABA-CF6FE1AF22D4}"/>
              </a:ext>
            </a:extLst>
          </p:cNvPr>
          <p:cNvPicPr>
            <a:picLocks noChangeAspect="1"/>
          </p:cNvPicPr>
          <p:nvPr/>
        </p:nvPicPr>
        <p:blipFill>
          <a:blip r:embed="rId3"/>
          <a:stretch>
            <a:fillRect/>
          </a:stretch>
        </p:blipFill>
        <p:spPr>
          <a:xfrm>
            <a:off x="7246611" y="3253677"/>
            <a:ext cx="3857625" cy="2828925"/>
          </a:xfrm>
          <a:prstGeom prst="rect">
            <a:avLst/>
          </a:prstGeom>
        </p:spPr>
      </p:pic>
    </p:spTree>
    <p:extLst>
      <p:ext uri="{BB962C8B-B14F-4D97-AF65-F5344CB8AC3E}">
        <p14:creationId xmlns:p14="http://schemas.microsoft.com/office/powerpoint/2010/main" val="30136095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{B6300FB8-E89D-4988-A877-F09DFEFACBFD}tf12214701_win32</Template>
  <TotalTime>21868</TotalTime>
  <Words>1226</Words>
  <Application>Microsoft Office PowerPoint</Application>
  <PresentationFormat>Widescreen</PresentationFormat>
  <Paragraphs>259</Paragraphs>
  <Slides>59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Calibri Light</vt:lpstr>
      <vt:lpstr>Goudy Old Style</vt:lpstr>
      <vt:lpstr>Wingdings</vt:lpstr>
      <vt:lpstr>Wingdings 2</vt:lpstr>
      <vt:lpstr>SlateVTI</vt:lpstr>
      <vt:lpstr>Did the political climate  exacerbate the pandemic in the U.S.?   </vt:lpstr>
      <vt:lpstr>PowerPoint Presentation</vt:lpstr>
      <vt:lpstr>Introduction</vt:lpstr>
      <vt:lpstr>So, what are we seeking here?  -Introduction cont.- </vt:lpstr>
      <vt:lpstr>Even more introduction</vt:lpstr>
      <vt:lpstr>Datasets</vt:lpstr>
      <vt:lpstr>Covariate/Interaction Variables</vt:lpstr>
      <vt:lpstr>COVID-19 Data</vt:lpstr>
      <vt:lpstr>COVID-19 Data II</vt:lpstr>
      <vt:lpstr>Partisanship</vt:lpstr>
      <vt:lpstr>Voting Gap:  Defining Partisanship Variable</vt:lpstr>
      <vt:lpstr>Distancing</vt:lpstr>
      <vt:lpstr>Masks</vt:lpstr>
      <vt:lpstr>Online Sentiment</vt:lpstr>
      <vt:lpstr>Topic Modeling, I</vt:lpstr>
      <vt:lpstr>Topic Modeling, II</vt:lpstr>
      <vt:lpstr>Sentiment Analysis, I</vt:lpstr>
      <vt:lpstr>Sentiment Analysis, II</vt:lpstr>
      <vt:lpstr>From Datasets to Data</vt:lpstr>
      <vt:lpstr>Distributions</vt:lpstr>
      <vt:lpstr>Temporal Data</vt:lpstr>
      <vt:lpstr>COVID-19 Over Time</vt:lpstr>
      <vt:lpstr>Trends Over Time: Independent Variables</vt:lpstr>
      <vt:lpstr>Trends By Partisanship</vt:lpstr>
      <vt:lpstr>Sentiment Over Time</vt:lpstr>
      <vt:lpstr>Map Data</vt:lpstr>
      <vt:lpstr>k-means Clustering COVID: Cases</vt:lpstr>
      <vt:lpstr>PowerPoint Presentation</vt:lpstr>
      <vt:lpstr>PowerPoint Presentation</vt:lpstr>
      <vt:lpstr>k-means Clustering COVID: Deaths</vt:lpstr>
      <vt:lpstr>PowerPoint Presentation</vt:lpstr>
      <vt:lpstr>PowerPoint Presentation</vt:lpstr>
      <vt:lpstr>Partisanship</vt:lpstr>
      <vt:lpstr>Distancing by County</vt:lpstr>
      <vt:lpstr>A July 2020 survey of how regularly people in each county wore masks from the New York Times  </vt:lpstr>
      <vt:lpstr>When mask mandates went into effect:</vt:lpstr>
      <vt:lpstr>Mask Defiance</vt:lpstr>
      <vt:lpstr>Comparing Variables</vt:lpstr>
      <vt:lpstr>Correlations with Partisanship</vt:lpstr>
      <vt:lpstr>Are there significant differences between Republicans and Democrats?</vt:lpstr>
      <vt:lpstr>t-Tests &amp; Wilcoxon Rank Sums</vt:lpstr>
      <vt:lpstr>t-Tests &amp; Wilcoxon Rank Sums</vt:lpstr>
      <vt:lpstr>t-Tests &amp; Wilcoxon Rank Sums</vt:lpstr>
      <vt:lpstr>t-Tests &amp; Wilcoxon Rank Sums</vt:lpstr>
      <vt:lpstr>t-Tests &amp; Wilcoxon Rank Sums  Conclusions</vt:lpstr>
      <vt:lpstr>Comparing Predictor Variables  to Outcomes Variables</vt:lpstr>
      <vt:lpstr>Masking &amp; COVID Cases </vt:lpstr>
      <vt:lpstr>Distancing &amp; COVID Cases</vt:lpstr>
      <vt:lpstr>Masking &amp; COVID Deaths</vt:lpstr>
      <vt:lpstr>Distancing &amp; COVID Deaths</vt:lpstr>
      <vt:lpstr>Sentiment &amp; COVID Cases</vt:lpstr>
      <vt:lpstr>Sentiment &amp; COVID Deaths</vt:lpstr>
      <vt:lpstr>EDA Conclusions:</vt:lpstr>
      <vt:lpstr>Research Design</vt:lpstr>
      <vt:lpstr>The Math</vt:lpstr>
      <vt:lpstr>Results</vt:lpstr>
      <vt:lpstr>Discussion</vt:lpstr>
      <vt:lpstr>Final Thoughts</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Practicum Notes</dc:title>
  <dc:creator>Brittany Szabo</dc:creator>
  <cp:lastModifiedBy>Brittany Szabo</cp:lastModifiedBy>
  <cp:revision>252</cp:revision>
  <dcterms:created xsi:type="dcterms:W3CDTF">2022-02-22T22:45:33Z</dcterms:created>
  <dcterms:modified xsi:type="dcterms:W3CDTF">2022-03-22T20:56:34Z</dcterms:modified>
</cp:coreProperties>
</file>